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7" r:id="rId2"/>
    <p:sldMasterId id="2147483653" r:id="rId3"/>
    <p:sldMasterId id="2147483678" r:id="rId4"/>
  </p:sldMasterIdLst>
  <p:notesMasterIdLst>
    <p:notesMasterId r:id="rId6"/>
  </p:notesMasterIdLst>
  <p:sldIdLst>
    <p:sldId id="256" r:id="rId5"/>
  </p:sldIdLst>
  <p:sldSz cx="27432000" cy="16459200"/>
  <p:notesSz cx="6858000" cy="9144000"/>
  <p:defaultText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59">
          <p15:clr>
            <a:srgbClr val="A4A3A4"/>
          </p15:clr>
        </p15:guide>
        <p15:guide id="2" orient="horz" pos="144">
          <p15:clr>
            <a:srgbClr val="A4A3A4"/>
          </p15:clr>
        </p15:guide>
        <p15:guide id="3" orient="horz" pos="10080">
          <p15:clr>
            <a:srgbClr val="A4A3A4"/>
          </p15:clr>
        </p15:guide>
        <p15:guide id="4" orient="horz">
          <p15:clr>
            <a:srgbClr val="A4A3A4"/>
          </p15:clr>
        </p15:guide>
        <p15:guide id="5" pos="363">
          <p15:clr>
            <a:srgbClr val="A4A3A4"/>
          </p15:clr>
        </p15:guide>
        <p15:guide id="6" pos="1691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CC"/>
    <a:srgbClr val="9999FF"/>
    <a:srgbClr val="CC66FF"/>
    <a:srgbClr val="9966FF"/>
    <a:srgbClr val="00CC99"/>
    <a:srgbClr val="009999"/>
    <a:srgbClr val="008080"/>
    <a:srgbClr val="009478"/>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3246" autoAdjust="0"/>
    <p:restoredTop sz="94706" autoAdjust="0"/>
  </p:normalViewPr>
  <p:slideViewPr>
    <p:cSldViewPr snapToGrid="0" snapToObjects="1" showGuides="1">
      <p:cViewPr varScale="1">
        <p:scale>
          <a:sx n="26" d="100"/>
          <a:sy n="26" d="100"/>
        </p:scale>
        <p:origin x="168" y="476"/>
      </p:cViewPr>
      <p:guideLst>
        <p:guide orient="horz" pos="1659"/>
        <p:guide orient="horz" pos="144"/>
        <p:guide orient="horz" pos="10080"/>
        <p:guide orient="horz"/>
        <p:guide pos="363"/>
        <p:guide pos="1691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commentAuthors" Target="commentAuthor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2/17/2017</a:t>
            </a:fld>
            <a:endParaRPr lang="en-US" dirty="0"/>
          </a:p>
        </p:txBody>
      </p:sp>
      <p:sp>
        <p:nvSpPr>
          <p:cNvPr id="4" name="Slide Image Placeholder 3"/>
          <p:cNvSpPr>
            <a:spLocks noGrp="1" noRot="1" noChangeAspect="1"/>
          </p:cNvSpPr>
          <p:nvPr>
            <p:ph type="sldImg" idx="2"/>
          </p:nvPr>
        </p:nvSpPr>
        <p:spPr>
          <a:xfrm>
            <a:off x="571500" y="685800"/>
            <a:ext cx="5715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3146657063"/>
      </p:ext>
    </p:extLst>
  </p:cSld>
  <p:clrMap bg1="lt1" tx1="dk1" bg2="lt2" tx2="dk2" accent1="accent1" accent2="accent2" accent3="accent3" accent4="accent4" accent5="accent5" accent6="accent6" hlink="hlink" folHlink="folHlink"/>
  <p:notesStyle>
    <a:lvl1pPr marL="0" algn="l" defTabSz="2507943" rtl="0" eaLnBrk="1" latinLnBrk="0" hangingPunct="1">
      <a:defRPr sz="3300" kern="1200">
        <a:solidFill>
          <a:schemeClr val="tx1"/>
        </a:solidFill>
        <a:latin typeface="+mn-lt"/>
        <a:ea typeface="+mn-ea"/>
        <a:cs typeface="+mn-cs"/>
      </a:defRPr>
    </a:lvl1pPr>
    <a:lvl2pPr marL="1253972" algn="l" defTabSz="2507943" rtl="0" eaLnBrk="1" latinLnBrk="0" hangingPunct="1">
      <a:defRPr sz="3300" kern="1200">
        <a:solidFill>
          <a:schemeClr val="tx1"/>
        </a:solidFill>
        <a:latin typeface="+mn-lt"/>
        <a:ea typeface="+mn-ea"/>
        <a:cs typeface="+mn-cs"/>
      </a:defRPr>
    </a:lvl2pPr>
    <a:lvl3pPr marL="2507943" algn="l" defTabSz="2507943" rtl="0" eaLnBrk="1" latinLnBrk="0" hangingPunct="1">
      <a:defRPr sz="3300" kern="1200">
        <a:solidFill>
          <a:schemeClr val="tx1"/>
        </a:solidFill>
        <a:latin typeface="+mn-lt"/>
        <a:ea typeface="+mn-ea"/>
        <a:cs typeface="+mn-cs"/>
      </a:defRPr>
    </a:lvl3pPr>
    <a:lvl4pPr marL="3761915" algn="l" defTabSz="2507943" rtl="0" eaLnBrk="1" latinLnBrk="0" hangingPunct="1">
      <a:defRPr sz="3300" kern="1200">
        <a:solidFill>
          <a:schemeClr val="tx1"/>
        </a:solidFill>
        <a:latin typeface="+mn-lt"/>
        <a:ea typeface="+mn-ea"/>
        <a:cs typeface="+mn-cs"/>
      </a:defRPr>
    </a:lvl4pPr>
    <a:lvl5pPr marL="5015886" algn="l" defTabSz="2507943" rtl="0" eaLnBrk="1" latinLnBrk="0" hangingPunct="1">
      <a:defRPr sz="3300" kern="1200">
        <a:solidFill>
          <a:schemeClr val="tx1"/>
        </a:solidFill>
        <a:latin typeface="+mn-lt"/>
        <a:ea typeface="+mn-ea"/>
        <a:cs typeface="+mn-cs"/>
      </a:defRPr>
    </a:lvl5pPr>
    <a:lvl6pPr marL="6269858" algn="l" defTabSz="2507943" rtl="0" eaLnBrk="1" latinLnBrk="0" hangingPunct="1">
      <a:defRPr sz="3300" kern="1200">
        <a:solidFill>
          <a:schemeClr val="tx1"/>
        </a:solidFill>
        <a:latin typeface="+mn-lt"/>
        <a:ea typeface="+mn-ea"/>
        <a:cs typeface="+mn-cs"/>
      </a:defRPr>
    </a:lvl6pPr>
    <a:lvl7pPr marL="7523830" algn="l" defTabSz="2507943" rtl="0" eaLnBrk="1" latinLnBrk="0" hangingPunct="1">
      <a:defRPr sz="3300" kern="1200">
        <a:solidFill>
          <a:schemeClr val="tx1"/>
        </a:solidFill>
        <a:latin typeface="+mn-lt"/>
        <a:ea typeface="+mn-ea"/>
        <a:cs typeface="+mn-cs"/>
      </a:defRPr>
    </a:lvl7pPr>
    <a:lvl8pPr marL="8777801" algn="l" defTabSz="2507943" rtl="0" eaLnBrk="1" latinLnBrk="0" hangingPunct="1">
      <a:defRPr sz="3300" kern="1200">
        <a:solidFill>
          <a:schemeClr val="tx1"/>
        </a:solidFill>
        <a:latin typeface="+mn-lt"/>
        <a:ea typeface="+mn-ea"/>
        <a:cs typeface="+mn-cs"/>
      </a:defRPr>
    </a:lvl8pPr>
    <a:lvl9pPr marL="10031773" algn="l" defTabSz="2507943" rtl="0" eaLnBrk="1" latinLnBrk="0" hangingPunct="1">
      <a:defRPr sz="3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063161"/>
            <a:ext cx="6285508"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576461" y="2649220"/>
            <a:ext cx="6280547"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edit) INTRODUCTION or ABSTRACT</a:t>
            </a:r>
          </a:p>
        </p:txBody>
      </p:sp>
      <p:sp>
        <p:nvSpPr>
          <p:cNvPr id="14"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LOGO</a:t>
            </a:r>
          </a:p>
        </p:txBody>
      </p:sp>
      <p:sp>
        <p:nvSpPr>
          <p:cNvPr id="18"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LOGO</a:t>
            </a:r>
          </a:p>
        </p:txBody>
      </p:sp>
      <p:sp>
        <p:nvSpPr>
          <p:cNvPr id="20" name="Text Placeholder 5"/>
          <p:cNvSpPr>
            <a:spLocks noGrp="1"/>
          </p:cNvSpPr>
          <p:nvPr>
            <p:ph type="body" sz="quarter" idx="20" hasCustomPrompt="1"/>
          </p:nvPr>
        </p:nvSpPr>
        <p:spPr>
          <a:xfrm>
            <a:off x="576461" y="7268816"/>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edit)  OBJECTIVES</a:t>
            </a:r>
          </a:p>
        </p:txBody>
      </p:sp>
      <p:sp>
        <p:nvSpPr>
          <p:cNvPr id="21" name="Text Placeholder 3"/>
          <p:cNvSpPr>
            <a:spLocks noGrp="1"/>
          </p:cNvSpPr>
          <p:nvPr>
            <p:ph type="body" sz="quarter" idx="21" hasCustomPrompt="1"/>
          </p:nvPr>
        </p:nvSpPr>
        <p:spPr>
          <a:xfrm>
            <a:off x="7241978" y="3063161"/>
            <a:ext cx="6280546"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7241977" y="2649220"/>
            <a:ext cx="6280547"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edit)  MATERIALS &amp; METHODS</a:t>
            </a:r>
          </a:p>
        </p:txBody>
      </p:sp>
      <p:sp>
        <p:nvSpPr>
          <p:cNvPr id="23" name="Text Placeholder 3"/>
          <p:cNvSpPr>
            <a:spLocks noGrp="1"/>
          </p:cNvSpPr>
          <p:nvPr>
            <p:ph type="body" sz="quarter" idx="23" hasCustomPrompt="1"/>
          </p:nvPr>
        </p:nvSpPr>
        <p:spPr>
          <a:xfrm>
            <a:off x="13911462" y="3063161"/>
            <a:ext cx="6280546"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4" name="Text Placeholder 5"/>
          <p:cNvSpPr>
            <a:spLocks noGrp="1"/>
          </p:cNvSpPr>
          <p:nvPr>
            <p:ph type="body" sz="quarter" idx="24" hasCustomPrompt="1"/>
          </p:nvPr>
        </p:nvSpPr>
        <p:spPr>
          <a:xfrm>
            <a:off x="13906500" y="2649220"/>
            <a:ext cx="6286500"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edit)  RESULTS</a:t>
            </a:r>
          </a:p>
        </p:txBody>
      </p:sp>
      <p:sp>
        <p:nvSpPr>
          <p:cNvPr id="25" name="Text Placeholder 5"/>
          <p:cNvSpPr>
            <a:spLocks noGrp="1"/>
          </p:cNvSpPr>
          <p:nvPr>
            <p:ph type="body" sz="quarter" idx="25" hasCustomPrompt="1"/>
          </p:nvPr>
        </p:nvSpPr>
        <p:spPr>
          <a:xfrm>
            <a:off x="20575984" y="2649220"/>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edit)  CONCLUSIONS</a:t>
            </a:r>
          </a:p>
        </p:txBody>
      </p:sp>
      <p:sp>
        <p:nvSpPr>
          <p:cNvPr id="26" name="Text Placeholder 3"/>
          <p:cNvSpPr>
            <a:spLocks noGrp="1"/>
          </p:cNvSpPr>
          <p:nvPr>
            <p:ph type="body" sz="quarter" idx="26" hasCustomPrompt="1"/>
          </p:nvPr>
        </p:nvSpPr>
        <p:spPr>
          <a:xfrm>
            <a:off x="20575984" y="3063161"/>
            <a:ext cx="6279386"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20575984" y="7298928"/>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edit)  REFERENCES</a:t>
            </a:r>
          </a:p>
        </p:txBody>
      </p:sp>
      <p:sp>
        <p:nvSpPr>
          <p:cNvPr id="28" name="Text Placeholder 3"/>
          <p:cNvSpPr>
            <a:spLocks noGrp="1"/>
          </p:cNvSpPr>
          <p:nvPr>
            <p:ph type="body" sz="quarter" idx="28" hasCustomPrompt="1"/>
          </p:nvPr>
        </p:nvSpPr>
        <p:spPr>
          <a:xfrm>
            <a:off x="20574412" y="7749540"/>
            <a:ext cx="6282531"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20575984" y="13002260"/>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edit)  ACKNOWLEDGEMENTS  or  CONTACT</a:t>
            </a:r>
          </a:p>
        </p:txBody>
      </p:sp>
      <p:sp>
        <p:nvSpPr>
          <p:cNvPr id="30" name="Text Placeholder 3"/>
          <p:cNvSpPr>
            <a:spLocks noGrp="1"/>
          </p:cNvSpPr>
          <p:nvPr>
            <p:ph type="body" sz="quarter" idx="30" hasCustomPrompt="1"/>
          </p:nvPr>
        </p:nvSpPr>
        <p:spPr>
          <a:xfrm>
            <a:off x="20574412" y="13432552"/>
            <a:ext cx="6282531"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111" name="Text Placeholder 5"/>
          <p:cNvSpPr>
            <a:spLocks noGrp="1"/>
          </p:cNvSpPr>
          <p:nvPr>
            <p:ph type="body" sz="quarter" idx="9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60" name="Text Placeholder 3"/>
          <p:cNvSpPr>
            <a:spLocks noGrp="1"/>
          </p:cNvSpPr>
          <p:nvPr>
            <p:ph type="body" sz="quarter" idx="96" hasCustomPrompt="1"/>
          </p:nvPr>
        </p:nvSpPr>
        <p:spPr>
          <a:xfrm>
            <a:off x="565116" y="7699295"/>
            <a:ext cx="6285508"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103" name="Text Placeholder 3"/>
          <p:cNvSpPr>
            <a:spLocks noGrp="1"/>
          </p:cNvSpPr>
          <p:nvPr>
            <p:ph type="body" sz="quarter" idx="10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1" name="Text Placeholder 3"/>
          <p:cNvSpPr>
            <a:spLocks noGrp="1"/>
          </p:cNvSpPr>
          <p:nvPr>
            <p:ph type="body" sz="quarter" idx="116"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2" name="Text Placeholder 3"/>
          <p:cNvSpPr>
            <a:spLocks noGrp="1"/>
          </p:cNvSpPr>
          <p:nvPr>
            <p:ph type="body" sz="quarter" idx="11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3" name="Text Placeholder 3"/>
          <p:cNvSpPr>
            <a:spLocks noGrp="1"/>
          </p:cNvSpPr>
          <p:nvPr>
            <p:ph type="body" sz="quarter" idx="118"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4" name="Text Placeholder 3"/>
          <p:cNvSpPr>
            <a:spLocks noGrp="1"/>
          </p:cNvSpPr>
          <p:nvPr>
            <p:ph type="body" sz="quarter" idx="119"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5" name="Text Placeholder 3"/>
          <p:cNvSpPr>
            <a:spLocks noGrp="1"/>
          </p:cNvSpPr>
          <p:nvPr>
            <p:ph type="body" sz="quarter" idx="120"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6" name="Text Placeholder 3"/>
          <p:cNvSpPr>
            <a:spLocks noGrp="1"/>
          </p:cNvSpPr>
          <p:nvPr>
            <p:ph type="body" sz="quarter" idx="121"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7" name="Text Placeholder 3"/>
          <p:cNvSpPr>
            <a:spLocks noGrp="1"/>
          </p:cNvSpPr>
          <p:nvPr>
            <p:ph type="body" sz="quarter" idx="122"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8" name="Text Placeholder 3"/>
          <p:cNvSpPr>
            <a:spLocks noGrp="1"/>
          </p:cNvSpPr>
          <p:nvPr>
            <p:ph type="body" sz="quarter" idx="123"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9" name="Text Placeholder 3"/>
          <p:cNvSpPr>
            <a:spLocks noGrp="1"/>
          </p:cNvSpPr>
          <p:nvPr>
            <p:ph type="body" sz="quarter" idx="124"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61" name="Text Placeholder 3"/>
          <p:cNvSpPr>
            <a:spLocks noGrp="1"/>
          </p:cNvSpPr>
          <p:nvPr>
            <p:ph type="body" sz="quarter" idx="125"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3"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4"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5"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6"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7"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9"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5"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8"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2"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21"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62" name="Text Placeholder 5"/>
          <p:cNvSpPr>
            <a:spLocks noGrp="1"/>
          </p:cNvSpPr>
          <p:nvPr>
            <p:ph type="body" sz="quarter" idx="13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63" name="Text Placeholder 5"/>
          <p:cNvSpPr>
            <a:spLocks noGrp="1"/>
          </p:cNvSpPr>
          <p:nvPr>
            <p:ph type="body" sz="quarter" idx="13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64" name="Text Placeholder 5"/>
          <p:cNvSpPr>
            <a:spLocks noGrp="1"/>
          </p:cNvSpPr>
          <p:nvPr>
            <p:ph type="body" sz="quarter" idx="13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65" name="Text Placeholder 5"/>
          <p:cNvSpPr>
            <a:spLocks noGrp="1"/>
          </p:cNvSpPr>
          <p:nvPr>
            <p:ph type="body" sz="quarter" idx="13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66" name="Text Placeholder 5"/>
          <p:cNvSpPr>
            <a:spLocks noGrp="1"/>
          </p:cNvSpPr>
          <p:nvPr>
            <p:ph type="body" sz="quarter" idx="140"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67" name="Text Placeholder 5"/>
          <p:cNvSpPr>
            <a:spLocks noGrp="1"/>
          </p:cNvSpPr>
          <p:nvPr>
            <p:ph type="body" sz="quarter" idx="141"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68" name="Text Placeholder 5"/>
          <p:cNvSpPr>
            <a:spLocks noGrp="1"/>
          </p:cNvSpPr>
          <p:nvPr>
            <p:ph type="body" sz="quarter" idx="142"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69" name="Text Placeholder 5"/>
          <p:cNvSpPr>
            <a:spLocks noGrp="1"/>
          </p:cNvSpPr>
          <p:nvPr>
            <p:ph type="body" sz="quarter" idx="143"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70" name="Text Placeholder 5"/>
          <p:cNvSpPr>
            <a:spLocks noGrp="1"/>
          </p:cNvSpPr>
          <p:nvPr>
            <p:ph type="body" sz="quarter" idx="144"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71" name="Text Placeholder 5"/>
          <p:cNvSpPr>
            <a:spLocks noGrp="1"/>
          </p:cNvSpPr>
          <p:nvPr>
            <p:ph type="body" sz="quarter" idx="14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72" name="Text Placeholder 5"/>
          <p:cNvSpPr>
            <a:spLocks noGrp="1"/>
          </p:cNvSpPr>
          <p:nvPr>
            <p:ph type="body" sz="quarter" idx="14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73" name="Text Placeholder 5"/>
          <p:cNvSpPr>
            <a:spLocks noGrp="1"/>
          </p:cNvSpPr>
          <p:nvPr>
            <p:ph type="body" sz="quarter" idx="14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74" name="Text Placeholder 5"/>
          <p:cNvSpPr>
            <a:spLocks noGrp="1"/>
          </p:cNvSpPr>
          <p:nvPr>
            <p:ph type="body" sz="quarter" idx="14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75" name="Text Placeholder 5"/>
          <p:cNvSpPr>
            <a:spLocks noGrp="1"/>
          </p:cNvSpPr>
          <p:nvPr>
            <p:ph type="body" sz="quarter" idx="14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76"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77"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affiliations</a:t>
            </a:r>
          </a:p>
        </p:txBody>
      </p:sp>
      <p:sp>
        <p:nvSpPr>
          <p:cNvPr id="78"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title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09A250-FF31-4206-8172-F9D3106AACB1}" type="datetimeFigureOut">
              <a:rPr lang="en-US" smtClean="0"/>
              <a:t>2/17/2017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24213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9524" y="1097280"/>
            <a:ext cx="8847533" cy="3840480"/>
          </a:xfrm>
        </p:spPr>
        <p:txBody>
          <a:bodyPr anchor="b"/>
          <a:lstStyle>
            <a:lvl1pPr>
              <a:defRPr sz="7200"/>
            </a:lvl1pPr>
          </a:lstStyle>
          <a:p>
            <a:r>
              <a:rPr lang="en-US"/>
              <a:t>Click to edit Master title style</a:t>
            </a:r>
          </a:p>
        </p:txBody>
      </p:sp>
      <p:sp>
        <p:nvSpPr>
          <p:cNvPr id="3" name="Content Placeholder 2"/>
          <p:cNvSpPr>
            <a:spLocks noGrp="1"/>
          </p:cNvSpPr>
          <p:nvPr>
            <p:ph idx="1"/>
          </p:nvPr>
        </p:nvSpPr>
        <p:spPr>
          <a:xfrm>
            <a:off x="11662173" y="2369821"/>
            <a:ext cx="13887450" cy="11696700"/>
          </a:xfrm>
        </p:spPr>
        <p:txBody>
          <a:bodyPr/>
          <a:lstStyle>
            <a:lvl1pPr>
              <a:defRPr sz="7200"/>
            </a:lvl1pPr>
            <a:lvl2pPr>
              <a:defRPr sz="6300"/>
            </a:lvl2pPr>
            <a:lvl3pPr>
              <a:defRPr sz="5400"/>
            </a:lvl3pPr>
            <a:lvl4pPr>
              <a:defRPr sz="4500"/>
            </a:lvl4pPr>
            <a:lvl5pPr>
              <a:defRPr sz="4500"/>
            </a:lvl5pPr>
            <a:lvl6pPr>
              <a:defRPr sz="4500"/>
            </a:lvl6pPr>
            <a:lvl7pPr>
              <a:defRPr sz="4500"/>
            </a:lvl7pPr>
            <a:lvl8pPr>
              <a:defRPr sz="4500"/>
            </a:lvl8pPr>
            <a:lvl9pPr>
              <a:defRPr sz="4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889524" y="4937760"/>
            <a:ext cx="8847533" cy="9147811"/>
          </a:xfrm>
        </p:spPr>
        <p:txBody>
          <a:bodyPr/>
          <a:lstStyle>
            <a:lvl1pPr marL="0" indent="0">
              <a:buNone/>
              <a:defRPr sz="3600"/>
            </a:lvl1pPr>
            <a:lvl2pPr marL="1028700" indent="0">
              <a:buNone/>
              <a:defRPr sz="3150"/>
            </a:lvl2pPr>
            <a:lvl3pPr marL="2057400" indent="0">
              <a:buNone/>
              <a:defRPr sz="2700"/>
            </a:lvl3pPr>
            <a:lvl4pPr marL="3086100" indent="0">
              <a:buNone/>
              <a:defRPr sz="2250"/>
            </a:lvl4pPr>
            <a:lvl5pPr marL="4114800" indent="0">
              <a:buNone/>
              <a:defRPr sz="2250"/>
            </a:lvl5pPr>
            <a:lvl6pPr marL="5143500" indent="0">
              <a:buNone/>
              <a:defRPr sz="2250"/>
            </a:lvl6pPr>
            <a:lvl7pPr marL="6172200" indent="0">
              <a:buNone/>
              <a:defRPr sz="2250"/>
            </a:lvl7pPr>
            <a:lvl8pPr marL="7200900" indent="0">
              <a:buNone/>
              <a:defRPr sz="2250"/>
            </a:lvl8pPr>
            <a:lvl9pPr marL="8229600" indent="0">
              <a:buNone/>
              <a:defRPr sz="225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2/17/2017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5841873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9524" y="1097280"/>
            <a:ext cx="8847533" cy="3840480"/>
          </a:xfrm>
        </p:spPr>
        <p:txBody>
          <a:bodyPr anchor="b"/>
          <a:lstStyle>
            <a:lvl1pPr>
              <a:defRPr sz="7200"/>
            </a:lvl1pPr>
          </a:lstStyle>
          <a:p>
            <a:r>
              <a:rPr lang="en-US"/>
              <a:t>Click to edit Master title style</a:t>
            </a:r>
          </a:p>
        </p:txBody>
      </p:sp>
      <p:sp>
        <p:nvSpPr>
          <p:cNvPr id="3" name="Picture Placeholder 2"/>
          <p:cNvSpPr>
            <a:spLocks noGrp="1"/>
          </p:cNvSpPr>
          <p:nvPr>
            <p:ph type="pic" idx="1"/>
          </p:nvPr>
        </p:nvSpPr>
        <p:spPr>
          <a:xfrm>
            <a:off x="11662173" y="2369821"/>
            <a:ext cx="13887450" cy="11696700"/>
          </a:xfrm>
        </p:spPr>
        <p:txBody>
          <a:bodyPr/>
          <a:lstStyle>
            <a:lvl1pPr marL="0" indent="0">
              <a:buNone/>
              <a:defRPr sz="7200"/>
            </a:lvl1pPr>
            <a:lvl2pPr marL="1028700" indent="0">
              <a:buNone/>
              <a:defRPr sz="6300"/>
            </a:lvl2pPr>
            <a:lvl3pPr marL="2057400" indent="0">
              <a:buNone/>
              <a:defRPr sz="5400"/>
            </a:lvl3pPr>
            <a:lvl4pPr marL="3086100" indent="0">
              <a:buNone/>
              <a:defRPr sz="4500"/>
            </a:lvl4pPr>
            <a:lvl5pPr marL="4114800" indent="0">
              <a:buNone/>
              <a:defRPr sz="4500"/>
            </a:lvl5pPr>
            <a:lvl6pPr marL="5143500" indent="0">
              <a:buNone/>
              <a:defRPr sz="4500"/>
            </a:lvl6pPr>
            <a:lvl7pPr marL="6172200" indent="0">
              <a:buNone/>
              <a:defRPr sz="4500"/>
            </a:lvl7pPr>
            <a:lvl8pPr marL="7200900" indent="0">
              <a:buNone/>
              <a:defRPr sz="4500"/>
            </a:lvl8pPr>
            <a:lvl9pPr marL="8229600" indent="0">
              <a:buNone/>
              <a:defRPr sz="4500"/>
            </a:lvl9pPr>
          </a:lstStyle>
          <a:p>
            <a:endParaRPr lang="en-US"/>
          </a:p>
        </p:txBody>
      </p:sp>
      <p:sp>
        <p:nvSpPr>
          <p:cNvPr id="4" name="Text Placeholder 3"/>
          <p:cNvSpPr>
            <a:spLocks noGrp="1"/>
          </p:cNvSpPr>
          <p:nvPr>
            <p:ph type="body" sz="half" idx="2"/>
          </p:nvPr>
        </p:nvSpPr>
        <p:spPr>
          <a:xfrm>
            <a:off x="1889524" y="4937760"/>
            <a:ext cx="8847533" cy="9147811"/>
          </a:xfrm>
        </p:spPr>
        <p:txBody>
          <a:bodyPr/>
          <a:lstStyle>
            <a:lvl1pPr marL="0" indent="0">
              <a:buNone/>
              <a:defRPr sz="3600"/>
            </a:lvl1pPr>
            <a:lvl2pPr marL="1028700" indent="0">
              <a:buNone/>
              <a:defRPr sz="3150"/>
            </a:lvl2pPr>
            <a:lvl3pPr marL="2057400" indent="0">
              <a:buNone/>
              <a:defRPr sz="2700"/>
            </a:lvl3pPr>
            <a:lvl4pPr marL="3086100" indent="0">
              <a:buNone/>
              <a:defRPr sz="2250"/>
            </a:lvl4pPr>
            <a:lvl5pPr marL="4114800" indent="0">
              <a:buNone/>
              <a:defRPr sz="2250"/>
            </a:lvl5pPr>
            <a:lvl6pPr marL="5143500" indent="0">
              <a:buNone/>
              <a:defRPr sz="2250"/>
            </a:lvl6pPr>
            <a:lvl7pPr marL="6172200" indent="0">
              <a:buNone/>
              <a:defRPr sz="2250"/>
            </a:lvl7pPr>
            <a:lvl8pPr marL="7200900" indent="0">
              <a:buNone/>
              <a:defRPr sz="2250"/>
            </a:lvl8pPr>
            <a:lvl9pPr marL="8229600" indent="0">
              <a:buNone/>
              <a:defRPr sz="225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2/17/2017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8199193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509A250-FF31-4206-8172-F9D3106AACB1}" type="datetimeFigureOut">
              <a:rPr lang="en-US" smtClean="0"/>
              <a:t>2/17/2017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9525124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9631025" y="876300"/>
            <a:ext cx="5915025" cy="1394841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885950" y="876300"/>
            <a:ext cx="17402175" cy="1394841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509A250-FF31-4206-8172-F9D3106AACB1}" type="datetimeFigureOut">
              <a:rPr lang="en-US" smtClean="0"/>
              <a:t>2/17/2017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3345104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063161"/>
            <a:ext cx="849454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576461" y="2632869"/>
            <a:ext cx="8483204"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INTRODUCTION or ABSTRACT</a:t>
            </a:r>
          </a:p>
        </p:txBody>
      </p:sp>
      <p:sp>
        <p:nvSpPr>
          <p:cNvPr id="19" name="Text Placeholder 3"/>
          <p:cNvSpPr>
            <a:spLocks noGrp="1"/>
          </p:cNvSpPr>
          <p:nvPr>
            <p:ph type="body" sz="quarter" idx="19" hasCustomPrompt="1"/>
          </p:nvPr>
        </p:nvSpPr>
        <p:spPr>
          <a:xfrm>
            <a:off x="576461" y="9035724"/>
            <a:ext cx="849554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0" name="Text Placeholder 5"/>
          <p:cNvSpPr>
            <a:spLocks noGrp="1"/>
          </p:cNvSpPr>
          <p:nvPr>
            <p:ph type="body" sz="quarter" idx="20" hasCustomPrompt="1"/>
          </p:nvPr>
        </p:nvSpPr>
        <p:spPr>
          <a:xfrm>
            <a:off x="588799" y="8621486"/>
            <a:ext cx="8483203"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OBJECTIVES</a:t>
            </a:r>
          </a:p>
        </p:txBody>
      </p:sp>
      <p:sp>
        <p:nvSpPr>
          <p:cNvPr id="21" name="Text Placeholder 3"/>
          <p:cNvSpPr>
            <a:spLocks noGrp="1"/>
          </p:cNvSpPr>
          <p:nvPr>
            <p:ph type="body" sz="quarter" idx="21" hasCustomPrompt="1"/>
          </p:nvPr>
        </p:nvSpPr>
        <p:spPr>
          <a:xfrm>
            <a:off x="9471422" y="10733346"/>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9471422" y="10286703"/>
            <a:ext cx="848220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MATERIALS &amp; METHODS</a:t>
            </a:r>
          </a:p>
        </p:txBody>
      </p:sp>
      <p:sp>
        <p:nvSpPr>
          <p:cNvPr id="23" name="Text Placeholder 3"/>
          <p:cNvSpPr>
            <a:spLocks noGrp="1"/>
          </p:cNvSpPr>
          <p:nvPr>
            <p:ph type="body" sz="quarter" idx="23" hasCustomPrompt="1"/>
          </p:nvPr>
        </p:nvSpPr>
        <p:spPr>
          <a:xfrm>
            <a:off x="9476384" y="3087450"/>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4" name="Text Placeholder 5"/>
          <p:cNvSpPr>
            <a:spLocks noGrp="1"/>
          </p:cNvSpPr>
          <p:nvPr>
            <p:ph type="body" sz="quarter" idx="24" hasCustomPrompt="1"/>
          </p:nvPr>
        </p:nvSpPr>
        <p:spPr>
          <a:xfrm>
            <a:off x="9471422" y="2632869"/>
            <a:ext cx="8487172"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RESULTS</a:t>
            </a:r>
          </a:p>
        </p:txBody>
      </p:sp>
      <p:sp>
        <p:nvSpPr>
          <p:cNvPr id="25" name="Text Placeholder 5"/>
          <p:cNvSpPr>
            <a:spLocks noGrp="1"/>
          </p:cNvSpPr>
          <p:nvPr>
            <p:ph type="body" sz="quarter" idx="25" hasCustomPrompt="1"/>
          </p:nvPr>
        </p:nvSpPr>
        <p:spPr>
          <a:xfrm>
            <a:off x="18372337" y="2632869"/>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CONCLUSIONS</a:t>
            </a:r>
          </a:p>
        </p:txBody>
      </p:sp>
      <p:sp>
        <p:nvSpPr>
          <p:cNvPr id="26" name="Text Placeholder 3"/>
          <p:cNvSpPr>
            <a:spLocks noGrp="1"/>
          </p:cNvSpPr>
          <p:nvPr>
            <p:ph type="body" sz="quarter" idx="26" hasCustomPrompt="1"/>
          </p:nvPr>
        </p:nvSpPr>
        <p:spPr>
          <a:xfrm>
            <a:off x="18372337" y="3063161"/>
            <a:ext cx="848501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18372337" y="8605432"/>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REFERENCES</a:t>
            </a:r>
          </a:p>
        </p:txBody>
      </p:sp>
      <p:sp>
        <p:nvSpPr>
          <p:cNvPr id="28" name="Text Placeholder 3"/>
          <p:cNvSpPr>
            <a:spLocks noGrp="1"/>
          </p:cNvSpPr>
          <p:nvPr>
            <p:ph type="body" sz="quarter" idx="28" hasCustomPrompt="1"/>
          </p:nvPr>
        </p:nvSpPr>
        <p:spPr>
          <a:xfrm>
            <a:off x="18369192" y="9056044"/>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18372337" y="12839700"/>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ACKNOWLEDGEMENTS  or  CONTACT</a:t>
            </a:r>
          </a:p>
        </p:txBody>
      </p:sp>
      <p:sp>
        <p:nvSpPr>
          <p:cNvPr id="30" name="Text Placeholder 3"/>
          <p:cNvSpPr>
            <a:spLocks noGrp="1"/>
          </p:cNvSpPr>
          <p:nvPr>
            <p:ph type="body" sz="quarter" idx="30" hasCustomPrompt="1"/>
          </p:nvPr>
        </p:nvSpPr>
        <p:spPr>
          <a:xfrm>
            <a:off x="18372337" y="13290312"/>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60"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LOGO</a:t>
            </a:r>
          </a:p>
        </p:txBody>
      </p:sp>
      <p:sp>
        <p:nvSpPr>
          <p:cNvPr id="61"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LOGO</a:t>
            </a:r>
          </a:p>
        </p:txBody>
      </p:sp>
      <p:sp>
        <p:nvSpPr>
          <p:cNvPr id="72"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75"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affiliations</a:t>
            </a:r>
          </a:p>
        </p:txBody>
      </p:sp>
      <p:sp>
        <p:nvSpPr>
          <p:cNvPr id="77"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title</a:t>
            </a:r>
          </a:p>
        </p:txBody>
      </p:sp>
      <p:sp>
        <p:nvSpPr>
          <p:cNvPr id="63" name="Text Placeholder 5"/>
          <p:cNvSpPr>
            <a:spLocks noGrp="1"/>
          </p:cNvSpPr>
          <p:nvPr>
            <p:ph type="body" sz="quarter" idx="9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66" name="Text Placeholder 3"/>
          <p:cNvSpPr>
            <a:spLocks noGrp="1"/>
          </p:cNvSpPr>
          <p:nvPr>
            <p:ph type="body" sz="quarter" idx="10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69" name="Text Placeholder 3"/>
          <p:cNvSpPr>
            <a:spLocks noGrp="1"/>
          </p:cNvSpPr>
          <p:nvPr>
            <p:ph type="body" sz="quarter" idx="116"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78" name="Text Placeholder 3"/>
          <p:cNvSpPr>
            <a:spLocks noGrp="1"/>
          </p:cNvSpPr>
          <p:nvPr>
            <p:ph type="body" sz="quarter" idx="11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79" name="Text Placeholder 3"/>
          <p:cNvSpPr>
            <a:spLocks noGrp="1"/>
          </p:cNvSpPr>
          <p:nvPr>
            <p:ph type="body" sz="quarter" idx="118"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0" name="Text Placeholder 3"/>
          <p:cNvSpPr>
            <a:spLocks noGrp="1"/>
          </p:cNvSpPr>
          <p:nvPr>
            <p:ph type="body" sz="quarter" idx="119"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1" name="Text Placeholder 3"/>
          <p:cNvSpPr>
            <a:spLocks noGrp="1"/>
          </p:cNvSpPr>
          <p:nvPr>
            <p:ph type="body" sz="quarter" idx="120"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2" name="Text Placeholder 3"/>
          <p:cNvSpPr>
            <a:spLocks noGrp="1"/>
          </p:cNvSpPr>
          <p:nvPr>
            <p:ph type="body" sz="quarter" idx="121"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3" name="Text Placeholder 3"/>
          <p:cNvSpPr>
            <a:spLocks noGrp="1"/>
          </p:cNvSpPr>
          <p:nvPr>
            <p:ph type="body" sz="quarter" idx="122"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4" name="Text Placeholder 3"/>
          <p:cNvSpPr>
            <a:spLocks noGrp="1"/>
          </p:cNvSpPr>
          <p:nvPr>
            <p:ph type="body" sz="quarter" idx="123"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5" name="Text Placeholder 3"/>
          <p:cNvSpPr>
            <a:spLocks noGrp="1"/>
          </p:cNvSpPr>
          <p:nvPr>
            <p:ph type="body" sz="quarter" idx="124"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6" name="Text Placeholder 3"/>
          <p:cNvSpPr>
            <a:spLocks noGrp="1"/>
          </p:cNvSpPr>
          <p:nvPr>
            <p:ph type="body" sz="quarter" idx="125"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7"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8"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9"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0"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1"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2"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3"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4"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5"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6"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7"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8" name="Text Placeholder 5"/>
          <p:cNvSpPr>
            <a:spLocks noGrp="1"/>
          </p:cNvSpPr>
          <p:nvPr>
            <p:ph type="body" sz="quarter" idx="13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99" name="Text Placeholder 5"/>
          <p:cNvSpPr>
            <a:spLocks noGrp="1"/>
          </p:cNvSpPr>
          <p:nvPr>
            <p:ph type="body" sz="quarter" idx="13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00" name="Text Placeholder 5"/>
          <p:cNvSpPr>
            <a:spLocks noGrp="1"/>
          </p:cNvSpPr>
          <p:nvPr>
            <p:ph type="body" sz="quarter" idx="13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01" name="Text Placeholder 5"/>
          <p:cNvSpPr>
            <a:spLocks noGrp="1"/>
          </p:cNvSpPr>
          <p:nvPr>
            <p:ph type="body" sz="quarter" idx="13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02" name="Text Placeholder 5"/>
          <p:cNvSpPr>
            <a:spLocks noGrp="1"/>
          </p:cNvSpPr>
          <p:nvPr>
            <p:ph type="body" sz="quarter" idx="140"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03" name="Text Placeholder 5"/>
          <p:cNvSpPr>
            <a:spLocks noGrp="1"/>
          </p:cNvSpPr>
          <p:nvPr>
            <p:ph type="body" sz="quarter" idx="141"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04" name="Text Placeholder 5"/>
          <p:cNvSpPr>
            <a:spLocks noGrp="1"/>
          </p:cNvSpPr>
          <p:nvPr>
            <p:ph type="body" sz="quarter" idx="142"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12" name="Text Placeholder 5"/>
          <p:cNvSpPr>
            <a:spLocks noGrp="1"/>
          </p:cNvSpPr>
          <p:nvPr>
            <p:ph type="body" sz="quarter" idx="143"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13" name="Text Placeholder 5"/>
          <p:cNvSpPr>
            <a:spLocks noGrp="1"/>
          </p:cNvSpPr>
          <p:nvPr>
            <p:ph type="body" sz="quarter" idx="144"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2" name="Text Placeholder 5"/>
          <p:cNvSpPr>
            <a:spLocks noGrp="1"/>
          </p:cNvSpPr>
          <p:nvPr>
            <p:ph type="body" sz="quarter" idx="14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3" name="Text Placeholder 5"/>
          <p:cNvSpPr>
            <a:spLocks noGrp="1"/>
          </p:cNvSpPr>
          <p:nvPr>
            <p:ph type="body" sz="quarter" idx="14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4" name="Text Placeholder 5"/>
          <p:cNvSpPr>
            <a:spLocks noGrp="1"/>
          </p:cNvSpPr>
          <p:nvPr>
            <p:ph type="body" sz="quarter" idx="14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5" name="Text Placeholder 5"/>
          <p:cNvSpPr>
            <a:spLocks noGrp="1"/>
          </p:cNvSpPr>
          <p:nvPr>
            <p:ph type="body" sz="quarter" idx="14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6" name="Text Placeholder 5"/>
          <p:cNvSpPr>
            <a:spLocks noGrp="1"/>
          </p:cNvSpPr>
          <p:nvPr>
            <p:ph type="body" sz="quarter" idx="14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Tree>
    <p:extLst>
      <p:ext uri="{BB962C8B-B14F-4D97-AF65-F5344CB8AC3E}">
        <p14:creationId xmlns:p14="http://schemas.microsoft.com/office/powerpoint/2010/main" val="1335587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063161"/>
            <a:ext cx="849454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576461" y="2632869"/>
            <a:ext cx="8483204"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INTRODUCTION or ABSTRACT</a:t>
            </a:r>
          </a:p>
        </p:txBody>
      </p:sp>
      <p:sp>
        <p:nvSpPr>
          <p:cNvPr id="19" name="Text Placeholder 3"/>
          <p:cNvSpPr>
            <a:spLocks noGrp="1"/>
          </p:cNvSpPr>
          <p:nvPr>
            <p:ph type="body" sz="quarter" idx="19" hasCustomPrompt="1"/>
          </p:nvPr>
        </p:nvSpPr>
        <p:spPr>
          <a:xfrm>
            <a:off x="576461" y="9035724"/>
            <a:ext cx="849554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0" name="Text Placeholder 5"/>
          <p:cNvSpPr>
            <a:spLocks noGrp="1"/>
          </p:cNvSpPr>
          <p:nvPr>
            <p:ph type="body" sz="quarter" idx="20" hasCustomPrompt="1"/>
          </p:nvPr>
        </p:nvSpPr>
        <p:spPr>
          <a:xfrm>
            <a:off x="588799" y="8621486"/>
            <a:ext cx="8483203"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OBJECTIVES</a:t>
            </a:r>
          </a:p>
        </p:txBody>
      </p:sp>
      <p:sp>
        <p:nvSpPr>
          <p:cNvPr id="21" name="Text Placeholder 3"/>
          <p:cNvSpPr>
            <a:spLocks noGrp="1"/>
          </p:cNvSpPr>
          <p:nvPr>
            <p:ph type="body" sz="quarter" idx="21" hasCustomPrompt="1"/>
          </p:nvPr>
        </p:nvSpPr>
        <p:spPr>
          <a:xfrm>
            <a:off x="9471422" y="10733346"/>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9471422" y="10286703"/>
            <a:ext cx="848220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MATERIALS &amp; METHODS</a:t>
            </a:r>
          </a:p>
        </p:txBody>
      </p:sp>
      <p:sp>
        <p:nvSpPr>
          <p:cNvPr id="23" name="Text Placeholder 3"/>
          <p:cNvSpPr>
            <a:spLocks noGrp="1"/>
          </p:cNvSpPr>
          <p:nvPr>
            <p:ph type="body" sz="quarter" idx="23" hasCustomPrompt="1"/>
          </p:nvPr>
        </p:nvSpPr>
        <p:spPr>
          <a:xfrm>
            <a:off x="9476384" y="3087450"/>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4" name="Text Placeholder 5"/>
          <p:cNvSpPr>
            <a:spLocks noGrp="1"/>
          </p:cNvSpPr>
          <p:nvPr>
            <p:ph type="body" sz="quarter" idx="24" hasCustomPrompt="1"/>
          </p:nvPr>
        </p:nvSpPr>
        <p:spPr>
          <a:xfrm>
            <a:off x="9471422" y="2632869"/>
            <a:ext cx="8487172"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RESULTS</a:t>
            </a:r>
          </a:p>
        </p:txBody>
      </p:sp>
      <p:sp>
        <p:nvSpPr>
          <p:cNvPr id="25" name="Text Placeholder 5"/>
          <p:cNvSpPr>
            <a:spLocks noGrp="1"/>
          </p:cNvSpPr>
          <p:nvPr>
            <p:ph type="body" sz="quarter" idx="25" hasCustomPrompt="1"/>
          </p:nvPr>
        </p:nvSpPr>
        <p:spPr>
          <a:xfrm>
            <a:off x="18372337" y="2632869"/>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CONCLUSIONS</a:t>
            </a:r>
          </a:p>
        </p:txBody>
      </p:sp>
      <p:sp>
        <p:nvSpPr>
          <p:cNvPr id="26" name="Text Placeholder 3"/>
          <p:cNvSpPr>
            <a:spLocks noGrp="1"/>
          </p:cNvSpPr>
          <p:nvPr>
            <p:ph type="body" sz="quarter" idx="26" hasCustomPrompt="1"/>
          </p:nvPr>
        </p:nvSpPr>
        <p:spPr>
          <a:xfrm>
            <a:off x="18372337" y="3063161"/>
            <a:ext cx="848501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18372337" y="8605432"/>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REFERENCES</a:t>
            </a:r>
          </a:p>
        </p:txBody>
      </p:sp>
      <p:sp>
        <p:nvSpPr>
          <p:cNvPr id="28" name="Text Placeholder 3"/>
          <p:cNvSpPr>
            <a:spLocks noGrp="1"/>
          </p:cNvSpPr>
          <p:nvPr>
            <p:ph type="body" sz="quarter" idx="28" hasCustomPrompt="1"/>
          </p:nvPr>
        </p:nvSpPr>
        <p:spPr>
          <a:xfrm>
            <a:off x="18369192" y="9056044"/>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18372337" y="12839700"/>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ACKNOWLEDGEMENTS  or  CONTACT</a:t>
            </a:r>
          </a:p>
        </p:txBody>
      </p:sp>
      <p:sp>
        <p:nvSpPr>
          <p:cNvPr id="30" name="Text Placeholder 3"/>
          <p:cNvSpPr>
            <a:spLocks noGrp="1"/>
          </p:cNvSpPr>
          <p:nvPr>
            <p:ph type="body" sz="quarter" idx="30" hasCustomPrompt="1"/>
          </p:nvPr>
        </p:nvSpPr>
        <p:spPr>
          <a:xfrm>
            <a:off x="18372337" y="13290312"/>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60"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LOGO</a:t>
            </a:r>
          </a:p>
        </p:txBody>
      </p:sp>
      <p:sp>
        <p:nvSpPr>
          <p:cNvPr id="61"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LOGO</a:t>
            </a:r>
          </a:p>
        </p:txBody>
      </p:sp>
      <p:sp>
        <p:nvSpPr>
          <p:cNvPr id="72"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75"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affiliations</a:t>
            </a:r>
          </a:p>
        </p:txBody>
      </p:sp>
      <p:sp>
        <p:nvSpPr>
          <p:cNvPr id="77"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title</a:t>
            </a:r>
          </a:p>
        </p:txBody>
      </p:sp>
      <p:sp>
        <p:nvSpPr>
          <p:cNvPr id="63" name="Text Placeholder 5"/>
          <p:cNvSpPr>
            <a:spLocks noGrp="1"/>
          </p:cNvSpPr>
          <p:nvPr>
            <p:ph type="body" sz="quarter" idx="9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66" name="Text Placeholder 3"/>
          <p:cNvSpPr>
            <a:spLocks noGrp="1"/>
          </p:cNvSpPr>
          <p:nvPr>
            <p:ph type="body" sz="quarter" idx="10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69" name="Text Placeholder 3"/>
          <p:cNvSpPr>
            <a:spLocks noGrp="1"/>
          </p:cNvSpPr>
          <p:nvPr>
            <p:ph type="body" sz="quarter" idx="116"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78" name="Text Placeholder 3"/>
          <p:cNvSpPr>
            <a:spLocks noGrp="1"/>
          </p:cNvSpPr>
          <p:nvPr>
            <p:ph type="body" sz="quarter" idx="11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79" name="Text Placeholder 3"/>
          <p:cNvSpPr>
            <a:spLocks noGrp="1"/>
          </p:cNvSpPr>
          <p:nvPr>
            <p:ph type="body" sz="quarter" idx="118"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0" name="Text Placeholder 3"/>
          <p:cNvSpPr>
            <a:spLocks noGrp="1"/>
          </p:cNvSpPr>
          <p:nvPr>
            <p:ph type="body" sz="quarter" idx="119"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1" name="Text Placeholder 3"/>
          <p:cNvSpPr>
            <a:spLocks noGrp="1"/>
          </p:cNvSpPr>
          <p:nvPr>
            <p:ph type="body" sz="quarter" idx="120"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2" name="Text Placeholder 3"/>
          <p:cNvSpPr>
            <a:spLocks noGrp="1"/>
          </p:cNvSpPr>
          <p:nvPr>
            <p:ph type="body" sz="quarter" idx="121"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3" name="Text Placeholder 3"/>
          <p:cNvSpPr>
            <a:spLocks noGrp="1"/>
          </p:cNvSpPr>
          <p:nvPr>
            <p:ph type="body" sz="quarter" idx="122"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4" name="Text Placeholder 3"/>
          <p:cNvSpPr>
            <a:spLocks noGrp="1"/>
          </p:cNvSpPr>
          <p:nvPr>
            <p:ph type="body" sz="quarter" idx="123"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5" name="Text Placeholder 3"/>
          <p:cNvSpPr>
            <a:spLocks noGrp="1"/>
          </p:cNvSpPr>
          <p:nvPr>
            <p:ph type="body" sz="quarter" idx="124"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6" name="Text Placeholder 3"/>
          <p:cNvSpPr>
            <a:spLocks noGrp="1"/>
          </p:cNvSpPr>
          <p:nvPr>
            <p:ph type="body" sz="quarter" idx="125"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7"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8"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9"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0"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1"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2"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3"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4"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5"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6"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7"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8" name="Text Placeholder 5"/>
          <p:cNvSpPr>
            <a:spLocks noGrp="1"/>
          </p:cNvSpPr>
          <p:nvPr>
            <p:ph type="body" sz="quarter" idx="13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99" name="Text Placeholder 5"/>
          <p:cNvSpPr>
            <a:spLocks noGrp="1"/>
          </p:cNvSpPr>
          <p:nvPr>
            <p:ph type="body" sz="quarter" idx="13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00" name="Text Placeholder 5"/>
          <p:cNvSpPr>
            <a:spLocks noGrp="1"/>
          </p:cNvSpPr>
          <p:nvPr>
            <p:ph type="body" sz="quarter" idx="13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01" name="Text Placeholder 5"/>
          <p:cNvSpPr>
            <a:spLocks noGrp="1"/>
          </p:cNvSpPr>
          <p:nvPr>
            <p:ph type="body" sz="quarter" idx="13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02" name="Text Placeholder 5"/>
          <p:cNvSpPr>
            <a:spLocks noGrp="1"/>
          </p:cNvSpPr>
          <p:nvPr>
            <p:ph type="body" sz="quarter" idx="140"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03" name="Text Placeholder 5"/>
          <p:cNvSpPr>
            <a:spLocks noGrp="1"/>
          </p:cNvSpPr>
          <p:nvPr>
            <p:ph type="body" sz="quarter" idx="141"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04" name="Text Placeholder 5"/>
          <p:cNvSpPr>
            <a:spLocks noGrp="1"/>
          </p:cNvSpPr>
          <p:nvPr>
            <p:ph type="body" sz="quarter" idx="142"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12" name="Text Placeholder 5"/>
          <p:cNvSpPr>
            <a:spLocks noGrp="1"/>
          </p:cNvSpPr>
          <p:nvPr>
            <p:ph type="body" sz="quarter" idx="143"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13" name="Text Placeholder 5"/>
          <p:cNvSpPr>
            <a:spLocks noGrp="1"/>
          </p:cNvSpPr>
          <p:nvPr>
            <p:ph type="body" sz="quarter" idx="144"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2" name="Text Placeholder 5"/>
          <p:cNvSpPr>
            <a:spLocks noGrp="1"/>
          </p:cNvSpPr>
          <p:nvPr>
            <p:ph type="body" sz="quarter" idx="14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3" name="Text Placeholder 5"/>
          <p:cNvSpPr>
            <a:spLocks noGrp="1"/>
          </p:cNvSpPr>
          <p:nvPr>
            <p:ph type="body" sz="quarter" idx="14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4" name="Text Placeholder 5"/>
          <p:cNvSpPr>
            <a:spLocks noGrp="1"/>
          </p:cNvSpPr>
          <p:nvPr>
            <p:ph type="body" sz="quarter" idx="14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5" name="Text Placeholder 5"/>
          <p:cNvSpPr>
            <a:spLocks noGrp="1"/>
          </p:cNvSpPr>
          <p:nvPr>
            <p:ph type="body" sz="quarter" idx="14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6" name="Text Placeholder 5"/>
          <p:cNvSpPr>
            <a:spLocks noGrp="1"/>
          </p:cNvSpPr>
          <p:nvPr>
            <p:ph type="body" sz="quarter" idx="14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8308" y="3063161"/>
            <a:ext cx="628550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Enter your text here</a:t>
            </a:r>
          </a:p>
        </p:txBody>
      </p:sp>
      <p:sp>
        <p:nvSpPr>
          <p:cNvPr id="6" name="Text Placeholder 5"/>
          <p:cNvSpPr>
            <a:spLocks noGrp="1"/>
          </p:cNvSpPr>
          <p:nvPr>
            <p:ph type="body" sz="quarter" idx="11" hasCustomPrompt="1"/>
          </p:nvPr>
        </p:nvSpPr>
        <p:spPr>
          <a:xfrm>
            <a:off x="570789" y="2632869"/>
            <a:ext cx="6280547"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INTRODUCTION or ABSTRACT</a:t>
            </a:r>
          </a:p>
        </p:txBody>
      </p:sp>
      <p:sp>
        <p:nvSpPr>
          <p:cNvPr id="19" name="Text Placeholder 3"/>
          <p:cNvSpPr>
            <a:spLocks noGrp="1"/>
          </p:cNvSpPr>
          <p:nvPr>
            <p:ph type="body" sz="quarter" idx="19" hasCustomPrompt="1"/>
          </p:nvPr>
        </p:nvSpPr>
        <p:spPr>
          <a:xfrm>
            <a:off x="567812" y="7540814"/>
            <a:ext cx="628650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Enter your text here</a:t>
            </a:r>
          </a:p>
        </p:txBody>
      </p:sp>
      <p:sp>
        <p:nvSpPr>
          <p:cNvPr id="20" name="Text Placeholder 5"/>
          <p:cNvSpPr>
            <a:spLocks noGrp="1"/>
          </p:cNvSpPr>
          <p:nvPr>
            <p:ph type="body" sz="quarter" idx="20" hasCustomPrompt="1"/>
          </p:nvPr>
        </p:nvSpPr>
        <p:spPr>
          <a:xfrm>
            <a:off x="570293" y="7106256"/>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OBJECTIVES</a:t>
            </a:r>
          </a:p>
        </p:txBody>
      </p:sp>
      <p:sp>
        <p:nvSpPr>
          <p:cNvPr id="21" name="Text Placeholder 3"/>
          <p:cNvSpPr>
            <a:spLocks noGrp="1"/>
          </p:cNvSpPr>
          <p:nvPr>
            <p:ph type="body" sz="quarter" idx="21" hasCustomPrompt="1"/>
          </p:nvPr>
        </p:nvSpPr>
        <p:spPr>
          <a:xfrm>
            <a:off x="7241977" y="3079512"/>
            <a:ext cx="1295003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Enter your text here</a:t>
            </a:r>
          </a:p>
        </p:txBody>
      </p:sp>
      <p:sp>
        <p:nvSpPr>
          <p:cNvPr id="22" name="Text Placeholder 5"/>
          <p:cNvSpPr>
            <a:spLocks noGrp="1"/>
          </p:cNvSpPr>
          <p:nvPr>
            <p:ph type="body" sz="quarter" idx="22" hasCustomPrompt="1"/>
          </p:nvPr>
        </p:nvSpPr>
        <p:spPr>
          <a:xfrm>
            <a:off x="7241977" y="2632869"/>
            <a:ext cx="12950031"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(header)  MATERIALS &amp; METHODS</a:t>
            </a:r>
          </a:p>
        </p:txBody>
      </p:sp>
      <p:sp>
        <p:nvSpPr>
          <p:cNvPr id="23" name="Text Placeholder 3"/>
          <p:cNvSpPr>
            <a:spLocks noGrp="1"/>
          </p:cNvSpPr>
          <p:nvPr>
            <p:ph type="body" sz="quarter" idx="23" hasCustomPrompt="1"/>
          </p:nvPr>
        </p:nvSpPr>
        <p:spPr>
          <a:xfrm>
            <a:off x="7241977" y="10987984"/>
            <a:ext cx="129500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Enter your text here</a:t>
            </a:r>
          </a:p>
        </p:txBody>
      </p:sp>
      <p:sp>
        <p:nvSpPr>
          <p:cNvPr id="24" name="Text Placeholder 5"/>
          <p:cNvSpPr>
            <a:spLocks noGrp="1"/>
          </p:cNvSpPr>
          <p:nvPr>
            <p:ph type="body" sz="quarter" idx="24" hasCustomPrompt="1"/>
          </p:nvPr>
        </p:nvSpPr>
        <p:spPr>
          <a:xfrm>
            <a:off x="7241977" y="10537372"/>
            <a:ext cx="12950031"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RESULTS</a:t>
            </a:r>
          </a:p>
        </p:txBody>
      </p:sp>
      <p:sp>
        <p:nvSpPr>
          <p:cNvPr id="25" name="Text Placeholder 5"/>
          <p:cNvSpPr>
            <a:spLocks noGrp="1"/>
          </p:cNvSpPr>
          <p:nvPr>
            <p:ph type="body" sz="quarter" idx="25" hasCustomPrompt="1"/>
          </p:nvPr>
        </p:nvSpPr>
        <p:spPr>
          <a:xfrm>
            <a:off x="20600583" y="2632869"/>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CONCLUSIONS</a:t>
            </a:r>
          </a:p>
        </p:txBody>
      </p:sp>
      <p:sp>
        <p:nvSpPr>
          <p:cNvPr id="26" name="Text Placeholder 3"/>
          <p:cNvSpPr>
            <a:spLocks noGrp="1"/>
          </p:cNvSpPr>
          <p:nvPr>
            <p:ph type="body" sz="quarter" idx="26" hasCustomPrompt="1"/>
          </p:nvPr>
        </p:nvSpPr>
        <p:spPr>
          <a:xfrm>
            <a:off x="20600583" y="3083481"/>
            <a:ext cx="6279386"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Enter your text here</a:t>
            </a:r>
          </a:p>
        </p:txBody>
      </p:sp>
      <p:sp>
        <p:nvSpPr>
          <p:cNvPr id="27" name="Text Placeholder 5"/>
          <p:cNvSpPr>
            <a:spLocks noGrp="1"/>
          </p:cNvSpPr>
          <p:nvPr>
            <p:ph type="body" sz="quarter" idx="27" hasCustomPrompt="1"/>
          </p:nvPr>
        </p:nvSpPr>
        <p:spPr>
          <a:xfrm>
            <a:off x="20600583" y="7136368"/>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REFERENCES</a:t>
            </a:r>
          </a:p>
        </p:txBody>
      </p:sp>
      <p:sp>
        <p:nvSpPr>
          <p:cNvPr id="28" name="Text Placeholder 3"/>
          <p:cNvSpPr>
            <a:spLocks noGrp="1"/>
          </p:cNvSpPr>
          <p:nvPr>
            <p:ph type="body" sz="quarter" idx="28" hasCustomPrompt="1"/>
          </p:nvPr>
        </p:nvSpPr>
        <p:spPr>
          <a:xfrm>
            <a:off x="20599011" y="7586980"/>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Enter your text here</a:t>
            </a:r>
          </a:p>
        </p:txBody>
      </p:sp>
      <p:sp>
        <p:nvSpPr>
          <p:cNvPr id="29" name="Text Placeholder 5"/>
          <p:cNvSpPr>
            <a:spLocks noGrp="1"/>
          </p:cNvSpPr>
          <p:nvPr>
            <p:ph type="body" sz="quarter" idx="29" hasCustomPrompt="1"/>
          </p:nvPr>
        </p:nvSpPr>
        <p:spPr>
          <a:xfrm>
            <a:off x="20600583" y="12839700"/>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ACKNOWLEDGEMENTS  or  CONTACT</a:t>
            </a:r>
          </a:p>
        </p:txBody>
      </p:sp>
      <p:sp>
        <p:nvSpPr>
          <p:cNvPr id="30" name="Text Placeholder 3"/>
          <p:cNvSpPr>
            <a:spLocks noGrp="1"/>
          </p:cNvSpPr>
          <p:nvPr>
            <p:ph type="body" sz="quarter" idx="30" hasCustomPrompt="1"/>
          </p:nvPr>
        </p:nvSpPr>
        <p:spPr>
          <a:xfrm>
            <a:off x="20599011" y="13290312"/>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Enter your text here</a:t>
            </a:r>
          </a:p>
        </p:txBody>
      </p:sp>
      <p:sp>
        <p:nvSpPr>
          <p:cNvPr id="58"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LOGO</a:t>
            </a:r>
          </a:p>
        </p:txBody>
      </p:sp>
      <p:sp>
        <p:nvSpPr>
          <p:cNvPr id="59"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LOGO</a:t>
            </a:r>
          </a:p>
        </p:txBody>
      </p:sp>
      <p:sp>
        <p:nvSpPr>
          <p:cNvPr id="83"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84"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affiliations</a:t>
            </a:r>
          </a:p>
        </p:txBody>
      </p:sp>
      <p:sp>
        <p:nvSpPr>
          <p:cNvPr id="85"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title</a:t>
            </a:r>
          </a:p>
        </p:txBody>
      </p:sp>
      <p:sp>
        <p:nvSpPr>
          <p:cNvPr id="70" name="Text Placeholder 5"/>
          <p:cNvSpPr>
            <a:spLocks noGrp="1"/>
          </p:cNvSpPr>
          <p:nvPr>
            <p:ph type="body" sz="quarter" idx="9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81" name="Text Placeholder 3"/>
          <p:cNvSpPr>
            <a:spLocks noGrp="1"/>
          </p:cNvSpPr>
          <p:nvPr>
            <p:ph type="body" sz="quarter" idx="10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2" name="Text Placeholder 3"/>
          <p:cNvSpPr>
            <a:spLocks noGrp="1"/>
          </p:cNvSpPr>
          <p:nvPr>
            <p:ph type="body" sz="quarter" idx="116"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6" name="Text Placeholder 3"/>
          <p:cNvSpPr>
            <a:spLocks noGrp="1"/>
          </p:cNvSpPr>
          <p:nvPr>
            <p:ph type="body" sz="quarter" idx="11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7" name="Text Placeholder 3"/>
          <p:cNvSpPr>
            <a:spLocks noGrp="1"/>
          </p:cNvSpPr>
          <p:nvPr>
            <p:ph type="body" sz="quarter" idx="118"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8" name="Text Placeholder 3"/>
          <p:cNvSpPr>
            <a:spLocks noGrp="1"/>
          </p:cNvSpPr>
          <p:nvPr>
            <p:ph type="body" sz="quarter" idx="119"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9" name="Text Placeholder 3"/>
          <p:cNvSpPr>
            <a:spLocks noGrp="1"/>
          </p:cNvSpPr>
          <p:nvPr>
            <p:ph type="body" sz="quarter" idx="120"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90" name="Text Placeholder 3"/>
          <p:cNvSpPr>
            <a:spLocks noGrp="1"/>
          </p:cNvSpPr>
          <p:nvPr>
            <p:ph type="body" sz="quarter" idx="121"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2" name="Text Placeholder 3"/>
          <p:cNvSpPr>
            <a:spLocks noGrp="1"/>
          </p:cNvSpPr>
          <p:nvPr>
            <p:ph type="body" sz="quarter" idx="122"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3" name="Text Placeholder 3"/>
          <p:cNvSpPr>
            <a:spLocks noGrp="1"/>
          </p:cNvSpPr>
          <p:nvPr>
            <p:ph type="body" sz="quarter" idx="123"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4" name="Text Placeholder 3"/>
          <p:cNvSpPr>
            <a:spLocks noGrp="1"/>
          </p:cNvSpPr>
          <p:nvPr>
            <p:ph type="body" sz="quarter" idx="124"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5" name="Text Placeholder 3"/>
          <p:cNvSpPr>
            <a:spLocks noGrp="1"/>
          </p:cNvSpPr>
          <p:nvPr>
            <p:ph type="body" sz="quarter" idx="125"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6"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07"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08"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09"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0"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1"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3"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4"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5"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6"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7" name="Text Placeholder 5"/>
          <p:cNvSpPr>
            <a:spLocks noGrp="1"/>
          </p:cNvSpPr>
          <p:nvPr>
            <p:ph type="body" sz="quarter" idx="13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18" name="Text Placeholder 5"/>
          <p:cNvSpPr>
            <a:spLocks noGrp="1"/>
          </p:cNvSpPr>
          <p:nvPr>
            <p:ph type="body" sz="quarter" idx="13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19" name="Text Placeholder 5"/>
          <p:cNvSpPr>
            <a:spLocks noGrp="1"/>
          </p:cNvSpPr>
          <p:nvPr>
            <p:ph type="body" sz="quarter" idx="13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26" name="Text Placeholder 5"/>
          <p:cNvSpPr>
            <a:spLocks noGrp="1"/>
          </p:cNvSpPr>
          <p:nvPr>
            <p:ph type="body" sz="quarter" idx="13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27" name="Text Placeholder 5"/>
          <p:cNvSpPr>
            <a:spLocks noGrp="1"/>
          </p:cNvSpPr>
          <p:nvPr>
            <p:ph type="body" sz="quarter" idx="140"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28" name="Text Placeholder 5"/>
          <p:cNvSpPr>
            <a:spLocks noGrp="1"/>
          </p:cNvSpPr>
          <p:nvPr>
            <p:ph type="body" sz="quarter" idx="141"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29" name="Text Placeholder 5"/>
          <p:cNvSpPr>
            <a:spLocks noGrp="1"/>
          </p:cNvSpPr>
          <p:nvPr>
            <p:ph type="body" sz="quarter" idx="142"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0" name="Text Placeholder 5"/>
          <p:cNvSpPr>
            <a:spLocks noGrp="1"/>
          </p:cNvSpPr>
          <p:nvPr>
            <p:ph type="body" sz="quarter" idx="143"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1" name="Text Placeholder 5"/>
          <p:cNvSpPr>
            <a:spLocks noGrp="1"/>
          </p:cNvSpPr>
          <p:nvPr>
            <p:ph type="body" sz="quarter" idx="144"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2" name="Text Placeholder 5"/>
          <p:cNvSpPr>
            <a:spLocks noGrp="1"/>
          </p:cNvSpPr>
          <p:nvPr>
            <p:ph type="body" sz="quarter" idx="14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3" name="Text Placeholder 5"/>
          <p:cNvSpPr>
            <a:spLocks noGrp="1"/>
          </p:cNvSpPr>
          <p:nvPr>
            <p:ph type="body" sz="quarter" idx="14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4" name="Text Placeholder 5"/>
          <p:cNvSpPr>
            <a:spLocks noGrp="1"/>
          </p:cNvSpPr>
          <p:nvPr>
            <p:ph type="body" sz="quarter" idx="14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5" name="Text Placeholder 5"/>
          <p:cNvSpPr>
            <a:spLocks noGrp="1"/>
          </p:cNvSpPr>
          <p:nvPr>
            <p:ph type="body" sz="quarter" idx="14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6" name="Text Placeholder 5"/>
          <p:cNvSpPr>
            <a:spLocks noGrp="1"/>
          </p:cNvSpPr>
          <p:nvPr>
            <p:ph type="body" sz="quarter" idx="14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429000" y="2693671"/>
            <a:ext cx="20574000" cy="5730240"/>
          </a:xfrm>
        </p:spPr>
        <p:txBody>
          <a:bodyPr anchor="b"/>
          <a:lstStyle>
            <a:lvl1pPr algn="ctr">
              <a:defRPr sz="13500"/>
            </a:lvl1pPr>
          </a:lstStyle>
          <a:p>
            <a:r>
              <a:rPr lang="en-US"/>
              <a:t>Click to edit Master title style</a:t>
            </a:r>
          </a:p>
        </p:txBody>
      </p:sp>
      <p:sp>
        <p:nvSpPr>
          <p:cNvPr id="3" name="Subtitle 2"/>
          <p:cNvSpPr>
            <a:spLocks noGrp="1"/>
          </p:cNvSpPr>
          <p:nvPr>
            <p:ph type="subTitle" idx="1"/>
          </p:nvPr>
        </p:nvSpPr>
        <p:spPr>
          <a:xfrm>
            <a:off x="3429000" y="8644891"/>
            <a:ext cx="20574000" cy="3973829"/>
          </a:xfrm>
        </p:spPr>
        <p:txBody>
          <a:bodyPr/>
          <a:lstStyle>
            <a:lvl1pPr marL="0" indent="0" algn="ctr">
              <a:buNone/>
              <a:defRPr sz="5400"/>
            </a:lvl1pPr>
            <a:lvl2pPr marL="1028700" indent="0" algn="ctr">
              <a:buNone/>
              <a:defRPr sz="4500"/>
            </a:lvl2pPr>
            <a:lvl3pPr marL="2057400" indent="0" algn="ctr">
              <a:buNone/>
              <a:defRPr sz="4050"/>
            </a:lvl3pPr>
            <a:lvl4pPr marL="3086100" indent="0" algn="ctr">
              <a:buNone/>
              <a:defRPr sz="3600"/>
            </a:lvl4pPr>
            <a:lvl5pPr marL="4114800" indent="0" algn="ctr">
              <a:buNone/>
              <a:defRPr sz="3600"/>
            </a:lvl5pPr>
            <a:lvl6pPr marL="5143500" indent="0" algn="ctr">
              <a:buNone/>
              <a:defRPr sz="3600"/>
            </a:lvl6pPr>
            <a:lvl7pPr marL="6172200" indent="0" algn="ctr">
              <a:buNone/>
              <a:defRPr sz="3600"/>
            </a:lvl7pPr>
            <a:lvl8pPr marL="7200900" indent="0" algn="ctr">
              <a:buNone/>
              <a:defRPr sz="3600"/>
            </a:lvl8pPr>
            <a:lvl9pPr marL="8229600" indent="0" algn="ctr">
              <a:buNone/>
              <a:defRPr sz="3600"/>
            </a:lvl9pPr>
          </a:lstStyle>
          <a:p>
            <a:r>
              <a:rPr lang="en-US"/>
              <a:t>Click to edit Master subtitle style</a:t>
            </a:r>
          </a:p>
        </p:txBody>
      </p:sp>
      <p:sp>
        <p:nvSpPr>
          <p:cNvPr id="4" name="Date Placeholder 3"/>
          <p:cNvSpPr>
            <a:spLocks noGrp="1"/>
          </p:cNvSpPr>
          <p:nvPr>
            <p:ph type="dt" sz="half" idx="10"/>
          </p:nvPr>
        </p:nvSpPr>
        <p:spPr/>
        <p:txBody>
          <a:bodyPr/>
          <a:lstStyle/>
          <a:p>
            <a:fld id="{4AAD347D-5ACD-4C99-B74B-A9C85AD731AF}" type="datetimeFigureOut">
              <a:rPr lang="en-US" smtClean="0"/>
              <a:t>2/17/2017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915492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509A250-FF31-4206-8172-F9D3106AACB1}" type="datetimeFigureOut">
              <a:rPr lang="en-US" smtClean="0"/>
              <a:t>2/17/2017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917449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871663" y="4103372"/>
            <a:ext cx="23660100" cy="6846569"/>
          </a:xfrm>
        </p:spPr>
        <p:txBody>
          <a:bodyPr anchor="b"/>
          <a:lstStyle>
            <a:lvl1pPr>
              <a:defRPr sz="13500"/>
            </a:lvl1pPr>
          </a:lstStyle>
          <a:p>
            <a:r>
              <a:rPr lang="en-US"/>
              <a:t>Click to edit Master title style</a:t>
            </a:r>
          </a:p>
        </p:txBody>
      </p:sp>
      <p:sp>
        <p:nvSpPr>
          <p:cNvPr id="3" name="Text Placeholder 2"/>
          <p:cNvSpPr>
            <a:spLocks noGrp="1"/>
          </p:cNvSpPr>
          <p:nvPr>
            <p:ph type="body" idx="1"/>
          </p:nvPr>
        </p:nvSpPr>
        <p:spPr>
          <a:xfrm>
            <a:off x="1871663" y="11014712"/>
            <a:ext cx="23660100" cy="3600449"/>
          </a:xfrm>
        </p:spPr>
        <p:txBody>
          <a:bodyPr/>
          <a:lstStyle>
            <a:lvl1pPr marL="0" indent="0">
              <a:buNone/>
              <a:defRPr sz="5400">
                <a:solidFill>
                  <a:schemeClr val="tx1">
                    <a:tint val="75000"/>
                  </a:schemeClr>
                </a:solidFill>
              </a:defRPr>
            </a:lvl1pPr>
            <a:lvl2pPr marL="1028700" indent="0">
              <a:buNone/>
              <a:defRPr sz="4500">
                <a:solidFill>
                  <a:schemeClr val="tx1">
                    <a:tint val="75000"/>
                  </a:schemeClr>
                </a:solidFill>
              </a:defRPr>
            </a:lvl2pPr>
            <a:lvl3pPr marL="2057400" indent="0">
              <a:buNone/>
              <a:defRPr sz="4050">
                <a:solidFill>
                  <a:schemeClr val="tx1">
                    <a:tint val="75000"/>
                  </a:schemeClr>
                </a:solidFill>
              </a:defRPr>
            </a:lvl3pPr>
            <a:lvl4pPr marL="3086100" indent="0">
              <a:buNone/>
              <a:defRPr sz="3600">
                <a:solidFill>
                  <a:schemeClr val="tx1">
                    <a:tint val="75000"/>
                  </a:schemeClr>
                </a:solidFill>
              </a:defRPr>
            </a:lvl4pPr>
            <a:lvl5pPr marL="4114800" indent="0">
              <a:buNone/>
              <a:defRPr sz="3600">
                <a:solidFill>
                  <a:schemeClr val="tx1">
                    <a:tint val="75000"/>
                  </a:schemeClr>
                </a:solidFill>
              </a:defRPr>
            </a:lvl5pPr>
            <a:lvl6pPr marL="5143500" indent="0">
              <a:buNone/>
              <a:defRPr sz="3600">
                <a:solidFill>
                  <a:schemeClr val="tx1">
                    <a:tint val="75000"/>
                  </a:schemeClr>
                </a:solidFill>
              </a:defRPr>
            </a:lvl6pPr>
            <a:lvl7pPr marL="6172200" indent="0">
              <a:buNone/>
              <a:defRPr sz="3600">
                <a:solidFill>
                  <a:schemeClr val="tx1">
                    <a:tint val="75000"/>
                  </a:schemeClr>
                </a:solidFill>
              </a:defRPr>
            </a:lvl7pPr>
            <a:lvl8pPr marL="7200900" indent="0">
              <a:buNone/>
              <a:defRPr sz="3600">
                <a:solidFill>
                  <a:schemeClr val="tx1">
                    <a:tint val="75000"/>
                  </a:schemeClr>
                </a:solidFill>
              </a:defRPr>
            </a:lvl8pPr>
            <a:lvl9pPr marL="8229600" indent="0">
              <a:buNone/>
              <a:defRPr sz="3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796027F-7875-4030-9381-8BD8C4F21935}" type="datetimeFigureOut">
              <a:rPr lang="en-US" smtClean="0"/>
              <a:t>2/17/2017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00409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885950" y="4381500"/>
            <a:ext cx="11658600" cy="1044321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3887450" y="4381500"/>
            <a:ext cx="11658600" cy="1044321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96027F-7875-4030-9381-8BD8C4F21935}" type="datetimeFigureOut">
              <a:rPr lang="en-US" smtClean="0"/>
              <a:t>2/17/2017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867050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889523" y="876301"/>
            <a:ext cx="23660100" cy="3181351"/>
          </a:xfrm>
        </p:spPr>
        <p:txBody>
          <a:bodyPr/>
          <a:lstStyle/>
          <a:p>
            <a:r>
              <a:rPr lang="en-US"/>
              <a:t>Click to edit Master title style</a:t>
            </a:r>
          </a:p>
        </p:txBody>
      </p:sp>
      <p:sp>
        <p:nvSpPr>
          <p:cNvPr id="3" name="Text Placeholder 2"/>
          <p:cNvSpPr>
            <a:spLocks noGrp="1"/>
          </p:cNvSpPr>
          <p:nvPr>
            <p:ph type="body" idx="1"/>
          </p:nvPr>
        </p:nvSpPr>
        <p:spPr>
          <a:xfrm>
            <a:off x="1889524" y="4034791"/>
            <a:ext cx="11605021" cy="1977389"/>
          </a:xfrm>
        </p:spPr>
        <p:txBody>
          <a:bodyPr anchor="b"/>
          <a:lstStyle>
            <a:lvl1pPr marL="0" indent="0">
              <a:buNone/>
              <a:defRPr sz="5400" b="1"/>
            </a:lvl1pPr>
            <a:lvl2pPr marL="1028700" indent="0">
              <a:buNone/>
              <a:defRPr sz="4500" b="1"/>
            </a:lvl2pPr>
            <a:lvl3pPr marL="2057400" indent="0">
              <a:buNone/>
              <a:defRPr sz="4050" b="1"/>
            </a:lvl3pPr>
            <a:lvl4pPr marL="3086100" indent="0">
              <a:buNone/>
              <a:defRPr sz="3600" b="1"/>
            </a:lvl4pPr>
            <a:lvl5pPr marL="4114800" indent="0">
              <a:buNone/>
              <a:defRPr sz="3600" b="1"/>
            </a:lvl5pPr>
            <a:lvl6pPr marL="5143500" indent="0">
              <a:buNone/>
              <a:defRPr sz="3600" b="1"/>
            </a:lvl6pPr>
            <a:lvl7pPr marL="6172200" indent="0">
              <a:buNone/>
              <a:defRPr sz="3600" b="1"/>
            </a:lvl7pPr>
            <a:lvl8pPr marL="7200900" indent="0">
              <a:buNone/>
              <a:defRPr sz="3600" b="1"/>
            </a:lvl8pPr>
            <a:lvl9pPr marL="8229600" indent="0">
              <a:buNone/>
              <a:defRPr sz="3600" b="1"/>
            </a:lvl9pPr>
          </a:lstStyle>
          <a:p>
            <a:pPr lvl="0"/>
            <a:r>
              <a:rPr lang="en-US"/>
              <a:t>Edit Master text styles</a:t>
            </a:r>
          </a:p>
        </p:txBody>
      </p:sp>
      <p:sp>
        <p:nvSpPr>
          <p:cNvPr id="4" name="Content Placeholder 3"/>
          <p:cNvSpPr>
            <a:spLocks noGrp="1"/>
          </p:cNvSpPr>
          <p:nvPr>
            <p:ph sz="half" idx="2"/>
          </p:nvPr>
        </p:nvSpPr>
        <p:spPr>
          <a:xfrm>
            <a:off x="1889524" y="6012180"/>
            <a:ext cx="11605021" cy="884301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3887450" y="4034791"/>
            <a:ext cx="11662173" cy="1977389"/>
          </a:xfrm>
        </p:spPr>
        <p:txBody>
          <a:bodyPr anchor="b"/>
          <a:lstStyle>
            <a:lvl1pPr marL="0" indent="0">
              <a:buNone/>
              <a:defRPr sz="5400" b="1"/>
            </a:lvl1pPr>
            <a:lvl2pPr marL="1028700" indent="0">
              <a:buNone/>
              <a:defRPr sz="4500" b="1"/>
            </a:lvl2pPr>
            <a:lvl3pPr marL="2057400" indent="0">
              <a:buNone/>
              <a:defRPr sz="4050" b="1"/>
            </a:lvl3pPr>
            <a:lvl4pPr marL="3086100" indent="0">
              <a:buNone/>
              <a:defRPr sz="3600" b="1"/>
            </a:lvl4pPr>
            <a:lvl5pPr marL="4114800" indent="0">
              <a:buNone/>
              <a:defRPr sz="3600" b="1"/>
            </a:lvl5pPr>
            <a:lvl6pPr marL="5143500" indent="0">
              <a:buNone/>
              <a:defRPr sz="3600" b="1"/>
            </a:lvl6pPr>
            <a:lvl7pPr marL="6172200" indent="0">
              <a:buNone/>
              <a:defRPr sz="3600" b="1"/>
            </a:lvl7pPr>
            <a:lvl8pPr marL="7200900" indent="0">
              <a:buNone/>
              <a:defRPr sz="3600" b="1"/>
            </a:lvl8pPr>
            <a:lvl9pPr marL="8229600" indent="0">
              <a:buNone/>
              <a:defRPr sz="3600" b="1"/>
            </a:lvl9pPr>
          </a:lstStyle>
          <a:p>
            <a:pPr lvl="0"/>
            <a:r>
              <a:rPr lang="en-US"/>
              <a:t>Edit Master text styles</a:t>
            </a:r>
          </a:p>
        </p:txBody>
      </p:sp>
      <p:sp>
        <p:nvSpPr>
          <p:cNvPr id="6" name="Content Placeholder 5"/>
          <p:cNvSpPr>
            <a:spLocks noGrp="1"/>
          </p:cNvSpPr>
          <p:nvPr>
            <p:ph sz="quarter" idx="4"/>
          </p:nvPr>
        </p:nvSpPr>
        <p:spPr>
          <a:xfrm>
            <a:off x="13887450" y="6012180"/>
            <a:ext cx="11662173" cy="884301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96027F-7875-4030-9381-8BD8C4F21935}" type="datetimeFigureOut">
              <a:rPr lang="en-US" smtClean="0"/>
              <a:t>2/17/2017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873319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509A250-FF31-4206-8172-F9D3106AACB1}" type="datetimeFigureOut">
              <a:rPr lang="en-US" smtClean="0"/>
              <a:t>2/17/2017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407707764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http://www.facebook.com/pages/PosterPresentationscom/217914411419?v=app_4949752878&amp;ref=ts"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3.jpeg"/><Relationship Id="rId4" Type="http://schemas.openxmlformats.org/officeDocument/2006/relationships/hyperlink" Target="http://www.facebook.com/pages/PosterPresentationscom/217914411419?v=app_4949752878&amp;ref=ts"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3.xml"/><Relationship Id="rId6" Type="http://schemas.openxmlformats.org/officeDocument/2006/relationships/image" Target="../media/image1.png"/><Relationship Id="rId5" Type="http://schemas.openxmlformats.org/officeDocument/2006/relationships/image" Target="../media/image3.jpeg"/><Relationship Id="rId4" Type="http://schemas.openxmlformats.org/officeDocument/2006/relationships/hyperlink" Target="http://www.facebook.com/pages/PosterPresentationscom/217914411419?v=app_4949752878&amp;ref=ts" TargetMode="Externa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theme" Target="../theme/theme4.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17" Type="http://schemas.openxmlformats.org/officeDocument/2006/relationships/image" Target="../media/image1.png"/><Relationship Id="rId2" Type="http://schemas.openxmlformats.org/officeDocument/2006/relationships/slideLayout" Target="../slideLayouts/slideLayout5.xml"/><Relationship Id="rId16" Type="http://schemas.openxmlformats.org/officeDocument/2006/relationships/image" Target="../media/image3.jpeg"/><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5" Type="http://schemas.openxmlformats.org/officeDocument/2006/relationships/hyperlink" Target="http://www.facebook.com/pages/PosterPresentationscom/217914411419?v=app_4949752878&amp;ref=ts" TargetMode="Externa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rgbClr val="9966FF"/>
            </a:gs>
            <a:gs pos="36000">
              <a:srgbClr val="9999FF"/>
            </a:gs>
            <a:gs pos="68000">
              <a:srgbClr val="33CCCC"/>
            </a:gs>
            <a:gs pos="100000">
              <a:srgbClr val="008080"/>
            </a:gs>
          </a:gsLst>
          <a:lin ang="2700000" scaled="1"/>
          <a:tileRect/>
        </a:gradFill>
        <a:effectLst/>
      </p:bgPr>
    </p:bg>
    <p:spTree>
      <p:nvGrpSpPr>
        <p:cNvPr id="1" name=""/>
        <p:cNvGrpSpPr/>
        <p:nvPr/>
      </p:nvGrpSpPr>
      <p:grpSpPr>
        <a:xfrm>
          <a:off x="0" y="0"/>
          <a:ext cx="0" cy="0"/>
          <a:chOff x="0" y="0"/>
          <a:chExt cx="0" cy="0"/>
        </a:xfrm>
      </p:grpSpPr>
      <p:sp>
        <p:nvSpPr>
          <p:cNvPr id="26" name="Rectangle 33"/>
          <p:cNvSpPr>
            <a:spLocks noChangeArrowheads="1"/>
          </p:cNvSpPr>
          <p:nvPr userDrawn="1"/>
        </p:nvSpPr>
        <p:spPr bwMode="auto">
          <a:xfrm>
            <a:off x="20570825"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9" name="Rectangle 28"/>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a:solidFill>
                  <a:schemeClr val="bg1"/>
                </a:solidFill>
                <a:latin typeface="Trebuchet MS" pitchFamily="34" charset="0"/>
              </a:rPr>
              <a:t>QUICK DESIGN</a:t>
            </a:r>
            <a:r>
              <a:rPr lang="en-US" sz="2500" b="1" baseline="0" dirty="0">
                <a:solidFill>
                  <a:schemeClr val="bg1"/>
                </a:solidFill>
                <a:latin typeface="Trebuchet MS" pitchFamily="34" charset="0"/>
              </a:rPr>
              <a:t> </a:t>
            </a:r>
            <a:r>
              <a:rPr lang="en-US" sz="2500" b="1" dirty="0">
                <a:solidFill>
                  <a:schemeClr val="bg1"/>
                </a:solidFill>
                <a:latin typeface="Trebuchet MS" pitchFamily="34" charset="0"/>
              </a:rPr>
              <a:t>GUIDE</a:t>
            </a:r>
          </a:p>
          <a:p>
            <a:pPr algn="ctr"/>
            <a:r>
              <a:rPr lang="en-US" sz="2300" b="1" dirty="0">
                <a:solidFill>
                  <a:srgbClr val="FFFF00"/>
                </a:solidFill>
                <a:latin typeface="Trebuchet MS" pitchFamily="34" charset="0"/>
              </a:rPr>
              <a:t>(--THIS SECTION DOES NOT PRINT--)</a:t>
            </a:r>
          </a:p>
          <a:p>
            <a:pPr algn="ctr"/>
            <a:endParaRPr lang="en-US" sz="1800" b="1" dirty="0">
              <a:latin typeface="Trebuchet MS" pitchFamily="34" charset="0"/>
            </a:endParaRPr>
          </a:p>
          <a:p>
            <a:pPr defTabSz="3765639"/>
            <a:r>
              <a:rPr lang="en-US" sz="1800" dirty="0">
                <a:latin typeface="Trebuchet MS" pitchFamily="34" charset="0"/>
              </a:rPr>
              <a:t>This PowerPoint</a:t>
            </a:r>
            <a:r>
              <a:rPr lang="en-US" sz="1800" baseline="0" dirty="0">
                <a:latin typeface="Trebuchet MS" pitchFamily="34" charset="0"/>
              </a:rPr>
              <a:t> </a:t>
            </a:r>
            <a:r>
              <a:rPr lang="en-US" sz="1800" dirty="0">
                <a:latin typeface="Trebuchet MS" pitchFamily="34" charset="0"/>
              </a:rPr>
              <a:t>2007 template produces</a:t>
            </a:r>
            <a:r>
              <a:rPr lang="en-US" sz="1800" baseline="0" dirty="0">
                <a:latin typeface="Trebuchet MS" pitchFamily="34" charset="0"/>
              </a:rPr>
              <a:t> </a:t>
            </a:r>
            <a:r>
              <a:rPr lang="en-US" sz="1800" dirty="0">
                <a:latin typeface="Trebuchet MS" pitchFamily="34" charset="0"/>
              </a:rPr>
              <a:t>a 36”x60” professional  poster</a:t>
            </a:r>
            <a:r>
              <a:rPr lang="en-US" sz="1800">
                <a:latin typeface="Trebuchet MS" pitchFamily="34" charset="0"/>
              </a:rPr>
              <a:t>. You</a:t>
            </a:r>
            <a:r>
              <a:rPr lang="en-US" sz="1800" baseline="0">
                <a:latin typeface="Trebuchet MS" pitchFamily="34" charset="0"/>
              </a:rPr>
              <a:t> can u</a:t>
            </a:r>
            <a:r>
              <a:rPr lang="en-US" sz="1800">
                <a:latin typeface="Trebuchet MS" pitchFamily="34" charset="0"/>
              </a:rPr>
              <a:t>se</a:t>
            </a:r>
            <a:r>
              <a:rPr lang="en-US" sz="1800" baseline="0">
                <a:latin typeface="Trebuchet MS" pitchFamily="34" charset="0"/>
              </a:rPr>
              <a:t> it to create your research poster and </a:t>
            </a:r>
            <a:r>
              <a:rPr lang="en-US" sz="1800">
                <a:latin typeface="Trebuchet MS" pitchFamily="34" charset="0"/>
              </a:rPr>
              <a:t>save valuable time placing titles, subtitles,</a:t>
            </a:r>
            <a:r>
              <a:rPr lang="en-US" sz="1800" baseline="0">
                <a:latin typeface="Trebuchet MS" pitchFamily="34" charset="0"/>
              </a:rPr>
              <a:t> text, and graphics</a:t>
            </a:r>
            <a:r>
              <a:rPr lang="en-US" sz="1800">
                <a:latin typeface="Trebuchet MS" pitchFamily="34" charset="0"/>
              </a:rPr>
              <a:t>. </a:t>
            </a:r>
            <a:endParaRPr lang="en-US" sz="1800" dirty="0">
              <a:latin typeface="Trebuchet MS" pitchFamily="34" charset="0"/>
            </a:endParaRPr>
          </a:p>
          <a:p>
            <a:pPr defTabSz="4389219"/>
            <a:endParaRPr lang="en-US" sz="1800" dirty="0">
              <a:latin typeface="Trebuchet MS" pitchFamily="34" charset="0"/>
            </a:endParaRPr>
          </a:p>
          <a:p>
            <a:pPr defTabSz="4389219"/>
            <a:r>
              <a:rPr lang="en-US" sz="1800" dirty="0">
                <a:latin typeface="Trebuchet MS" pitchFamily="34" charset="0"/>
              </a:rPr>
              <a:t>We provide a series of online tutorials that will guide you through the poster design process and answer your poster production questions. </a:t>
            </a:r>
          </a:p>
          <a:p>
            <a:pPr defTabSz="4389219"/>
            <a:endParaRPr lang="en-US" sz="1800" dirty="0">
              <a:latin typeface="Trebuchet MS" pitchFamily="34" charset="0"/>
            </a:endParaRPr>
          </a:p>
          <a:p>
            <a:pPr defTabSz="4389219"/>
            <a:r>
              <a:rPr lang="en-US" sz="1800" dirty="0">
                <a:latin typeface="Trebuchet MS" pitchFamily="34" charset="0"/>
              </a:rPr>
              <a:t>To view our template tutorials, go online to </a:t>
            </a:r>
            <a:r>
              <a:rPr lang="en-US" sz="1800" b="1" dirty="0">
                <a:solidFill>
                  <a:srgbClr val="FFFF00"/>
                </a:solidFill>
                <a:latin typeface="Trebuchet MS" pitchFamily="34" charset="0"/>
              </a:rPr>
              <a:t>PosterPresentations.com </a:t>
            </a:r>
            <a:r>
              <a:rPr lang="en-US" sz="1800" dirty="0">
                <a:latin typeface="Trebuchet MS" pitchFamily="34" charset="0"/>
              </a:rPr>
              <a:t>and click on </a:t>
            </a:r>
            <a:r>
              <a:rPr lang="en-US" sz="1800" dirty="0">
                <a:solidFill>
                  <a:srgbClr val="FFFF00"/>
                </a:solidFill>
                <a:latin typeface="Trebuchet MS" pitchFamily="34" charset="0"/>
              </a:rPr>
              <a:t>HELP DESK.</a:t>
            </a:r>
          </a:p>
          <a:p>
            <a:pPr defTabSz="4389219"/>
            <a:endParaRPr lang="en-US" sz="1800" dirty="0">
              <a:latin typeface="Trebuchet MS" pitchFamily="34" charset="0"/>
            </a:endParaRPr>
          </a:p>
          <a:p>
            <a:pPr defTabSz="4389219"/>
            <a:r>
              <a:rPr lang="en-US" sz="1800" dirty="0">
                <a:latin typeface="Trebuchet MS" pitchFamily="34" charset="0"/>
              </a:rPr>
              <a:t>When</a:t>
            </a:r>
            <a:r>
              <a:rPr lang="en-US" sz="1800" baseline="0" dirty="0">
                <a:latin typeface="Trebuchet MS" pitchFamily="34" charset="0"/>
              </a:rPr>
              <a:t> you are ready to</a:t>
            </a:r>
            <a:r>
              <a:rPr lang="en-US" sz="1800" dirty="0">
                <a:latin typeface="Trebuchet MS" pitchFamily="34" charset="0"/>
              </a:rPr>
              <a:t> </a:t>
            </a:r>
            <a:r>
              <a:rPr lang="en-US" sz="1800" baseline="0" dirty="0">
                <a:latin typeface="Trebuchet MS" pitchFamily="34" charset="0"/>
              </a:rPr>
              <a:t> print your poster</a:t>
            </a:r>
            <a:r>
              <a:rPr lang="en-US" sz="1800" dirty="0">
                <a:latin typeface="Trebuchet MS" pitchFamily="34" charset="0"/>
              </a:rPr>
              <a:t>,</a:t>
            </a:r>
            <a:r>
              <a:rPr lang="en-US" sz="1800" baseline="0" dirty="0">
                <a:latin typeface="Trebuchet MS" pitchFamily="34" charset="0"/>
              </a:rPr>
              <a:t> go online to</a:t>
            </a:r>
            <a:r>
              <a:rPr lang="en-US" sz="2000" baseline="0" dirty="0">
                <a:latin typeface="Trebuchet MS" pitchFamily="34" charset="0"/>
              </a:rPr>
              <a:t> </a:t>
            </a:r>
            <a:r>
              <a:rPr lang="en-US" sz="2400" b="1" dirty="0">
                <a:solidFill>
                  <a:srgbClr val="FFFF00"/>
                </a:solidFill>
                <a:latin typeface="Trebuchet MS" pitchFamily="34" charset="0"/>
              </a:rPr>
              <a:t>PosterPresentations.com</a:t>
            </a:r>
            <a:r>
              <a:rPr lang="en-US" sz="2400" b="1" dirty="0">
                <a:solidFill>
                  <a:schemeClr val="bg1"/>
                </a:solidFill>
                <a:latin typeface="Trebuchet MS" pitchFamily="34" charset="0"/>
              </a:rPr>
              <a:t>.</a:t>
            </a:r>
            <a:br>
              <a:rPr lang="en-US" sz="1800" dirty="0">
                <a:latin typeface="Trebuchet MS" pitchFamily="34" charset="0"/>
              </a:rPr>
            </a:br>
            <a:endParaRPr lang="en-US" sz="1800" dirty="0">
              <a:latin typeface="Trebuchet MS" pitchFamily="34" charset="0"/>
            </a:endParaRPr>
          </a:p>
          <a:p>
            <a:pPr algn="l" defTabSz="3765639"/>
            <a:r>
              <a:rPr lang="en-US" sz="1800" b="1" dirty="0">
                <a:solidFill>
                  <a:schemeClr val="bg1"/>
                </a:solidFill>
                <a:latin typeface="Trebuchet MS" pitchFamily="34" charset="0"/>
              </a:rPr>
              <a:t>Need</a:t>
            </a:r>
            <a:r>
              <a:rPr lang="en-US" sz="1800" b="1" baseline="0" dirty="0">
                <a:solidFill>
                  <a:schemeClr val="bg1"/>
                </a:solidFill>
                <a:latin typeface="Trebuchet MS" pitchFamily="34" charset="0"/>
              </a:rPr>
              <a:t> Assistance?  </a:t>
            </a:r>
            <a:r>
              <a:rPr lang="en-US" sz="2400" b="1" baseline="0" dirty="0">
                <a:solidFill>
                  <a:srgbClr val="FFFF00"/>
                </a:solidFill>
                <a:latin typeface="Trebuchet MS" pitchFamily="34" charset="0"/>
              </a:rPr>
              <a:t>Call  us at </a:t>
            </a:r>
            <a:r>
              <a:rPr lang="en-US" sz="2400" b="1" dirty="0">
                <a:solidFill>
                  <a:srgbClr val="FFFF00"/>
                </a:solidFill>
                <a:latin typeface="Trebuchet MS" pitchFamily="34" charset="0"/>
              </a:rPr>
              <a:t>1.866.649.3004</a:t>
            </a:r>
          </a:p>
          <a:p>
            <a:pPr defTabSz="2508125"/>
            <a:r>
              <a:rPr lang="en-US" sz="1800" dirty="0">
                <a:latin typeface="Trebuchet MS" pitchFamily="34" charset="0"/>
              </a:rPr>
              <a:t> </a:t>
            </a:r>
            <a:endParaRPr lang="en-US" sz="2300" b="1" dirty="0">
              <a:solidFill>
                <a:srgbClr val="FFFF00"/>
              </a:solidFill>
              <a:latin typeface="Trebuchet MS" pitchFamily="34" charset="0"/>
            </a:endParaRPr>
          </a:p>
          <a:p>
            <a:pPr algn="ctr"/>
            <a:r>
              <a:rPr lang="en-US" sz="2500" b="1" dirty="0">
                <a:solidFill>
                  <a:schemeClr val="bg1"/>
                </a:solidFill>
                <a:latin typeface="Trebuchet MS" pitchFamily="34" charset="0"/>
              </a:rPr>
              <a:t>Object Placeholders</a:t>
            </a:r>
          </a:p>
          <a:p>
            <a:pPr algn="ctr"/>
            <a:endParaRPr lang="en-US" sz="2500" b="1" dirty="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latin typeface="Trebuchet MS" pitchFamily="34" charset="0"/>
              </a:rPr>
              <a:t>To</a:t>
            </a:r>
            <a:r>
              <a:rPr lang="en-US" sz="1800" baseline="0" dirty="0">
                <a:latin typeface="Trebuchet MS" pitchFamily="34" charset="0"/>
              </a:rPr>
              <a:t> add text, c</a:t>
            </a:r>
            <a:r>
              <a:rPr lang="en-US" sz="1800" dirty="0">
                <a:latin typeface="Trebuchet MS" pitchFamily="34" charset="0"/>
              </a:rPr>
              <a:t>lick inside</a:t>
            </a:r>
            <a:r>
              <a:rPr lang="en-US" sz="1800" baseline="0" dirty="0">
                <a:latin typeface="Trebuchet MS" pitchFamily="34" charset="0"/>
              </a:rPr>
              <a:t> a placeholder on the poster and type or paste your text.  To move a placeholder, click it </a:t>
            </a:r>
            <a:r>
              <a:rPr lang="en-US" sz="1800" u="sng" baseline="0" dirty="0">
                <a:latin typeface="Trebuchet MS" pitchFamily="34" charset="0"/>
              </a:rPr>
              <a:t>once</a:t>
            </a:r>
            <a:r>
              <a:rPr lang="en-US" sz="1800" baseline="0" dirty="0">
                <a:latin typeface="Trebuchet MS" pitchFamily="34" charset="0"/>
              </a:rPr>
              <a:t> (to select it).  Place your cursor on its frame, and your cursor will change to this symbol       .  Click </a:t>
            </a:r>
            <a:r>
              <a:rPr lang="en-US" sz="1800" u="sng" baseline="0" dirty="0">
                <a:latin typeface="Trebuchet MS" pitchFamily="34" charset="0"/>
              </a:rPr>
              <a:t>once</a:t>
            </a:r>
            <a:r>
              <a:rPr lang="en-US" sz="1800" baseline="0" dirty="0">
                <a:latin typeface="Trebuchet MS" pitchFamily="34" charset="0"/>
              </a:rPr>
              <a:t> and drag it to a new location where you can resize it. </a:t>
            </a:r>
          </a:p>
          <a:p>
            <a:pPr defTabSz="3765639"/>
            <a:endParaRPr lang="en-US" sz="1800" dirty="0">
              <a:latin typeface="Trebuchet MS" pitchFamily="34" charset="0"/>
            </a:endParaRPr>
          </a:p>
          <a:p>
            <a:pPr defTabSz="3765639"/>
            <a:r>
              <a:rPr lang="en-US" sz="1800" b="1" dirty="0">
                <a:solidFill>
                  <a:srgbClr val="FFFF00"/>
                </a:solidFill>
                <a:latin typeface="Trebuchet MS" pitchFamily="34" charset="0"/>
              </a:rPr>
              <a:t>Section Header placeholder</a:t>
            </a:r>
          </a:p>
          <a:p>
            <a:pPr defTabSz="3765639"/>
            <a:r>
              <a:rPr lang="en-US" sz="1800" baseline="0" dirty="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a:latin typeface="Trebuchet MS" pitchFamily="34" charset="0"/>
            </a:endParaRPr>
          </a:p>
          <a:p>
            <a:pPr defTabSz="4389219"/>
            <a:endParaRPr lang="en-US" sz="1800" dirty="0">
              <a:latin typeface="Trebuchet MS" pitchFamily="34" charset="0"/>
            </a:endParaRPr>
          </a:p>
          <a:p>
            <a:pPr defTabSz="4389219"/>
            <a:endParaRPr lang="en-US" sz="1800" b="1" dirty="0">
              <a:solidFill>
                <a:srgbClr val="FFFF00"/>
              </a:solidFill>
              <a:latin typeface="Trebuchet MS" pitchFamily="34" charset="0"/>
            </a:endParaRPr>
          </a:p>
          <a:p>
            <a:pPr defTabSz="4389219"/>
            <a:r>
              <a:rPr lang="en-US" sz="1800" b="1" dirty="0">
                <a:solidFill>
                  <a:srgbClr val="FFFF00"/>
                </a:solidFill>
                <a:latin typeface="Trebuchet MS" pitchFamily="34" charset="0"/>
              </a:rPr>
              <a:t>Text placeholder</a:t>
            </a:r>
          </a:p>
          <a:p>
            <a:pPr defTabSz="4389219"/>
            <a:r>
              <a:rPr lang="en-US" sz="1800" baseline="0" dirty="0">
                <a:latin typeface="Trebuchet MS" pitchFamily="34" charset="0"/>
              </a:rPr>
              <a:t>Move this preformatted text placeholder to the poster to add a new body of text.</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1" baseline="0" dirty="0">
              <a:solidFill>
                <a:srgbClr val="FFFF00"/>
              </a:solidFill>
              <a:latin typeface="Trebuchet MS" pitchFamily="34" charset="0"/>
            </a:endParaRPr>
          </a:p>
          <a:p>
            <a:pPr defTabSz="4389219"/>
            <a:r>
              <a:rPr lang="en-US" sz="1800" b="1" baseline="0" dirty="0">
                <a:solidFill>
                  <a:srgbClr val="FFFF00"/>
                </a:solidFill>
                <a:latin typeface="Trebuchet MS" pitchFamily="34" charset="0"/>
              </a:rPr>
              <a:t>Picture placeholder</a:t>
            </a:r>
          </a:p>
          <a:p>
            <a:pPr defTabSz="4389219"/>
            <a:r>
              <a:rPr lang="en-US" sz="1800" baseline="0" dirty="0">
                <a:latin typeface="Trebuchet MS" pitchFamily="34" charset="0"/>
              </a:rPr>
              <a:t>Move this graphic placeholder onto your poster, size it first, and then click it to add a picture to the poster.</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defTabSz="2508125"/>
            <a:endParaRPr lang="en-US" sz="1800" dirty="0">
              <a:latin typeface="Trebuchet MS" pitchFamily="34" charset="0"/>
            </a:endParaRPr>
          </a:p>
          <a:p>
            <a:pPr algn="ctr"/>
            <a:endParaRPr lang="en-US" sz="1800" b="1" dirty="0">
              <a:solidFill>
                <a:schemeClr val="bg1"/>
              </a:solidFill>
              <a:latin typeface="Trebuchet MS" pitchFamily="34" charset="0"/>
            </a:endParaRPr>
          </a:p>
          <a:p>
            <a:pPr defTabSz="2508125"/>
            <a:endParaRPr lang="en-US" sz="1800" b="1" dirty="0">
              <a:solidFill>
                <a:srgbClr val="FFFF00"/>
              </a:solidFill>
              <a:latin typeface="Trebuchet MS" pitchFamily="34" charset="0"/>
            </a:endParaRPr>
          </a:p>
          <a:p>
            <a:pPr algn="ctr"/>
            <a:endParaRPr lang="en-US" sz="1800" b="1" dirty="0">
              <a:latin typeface="Trebuchet MS" pitchFamily="34" charset="0"/>
            </a:endParaRPr>
          </a:p>
        </p:txBody>
      </p:sp>
      <p:sp>
        <p:nvSpPr>
          <p:cNvPr id="7" name="Rectangle 36"/>
          <p:cNvSpPr>
            <a:spLocks noChangeArrowheads="1"/>
          </p:cNvSpPr>
          <p:nvPr/>
        </p:nvSpPr>
        <p:spPr bwMode="auto">
          <a:xfrm>
            <a:off x="0" y="0"/>
            <a:ext cx="27432000" cy="2400300"/>
          </a:xfrm>
          <a:prstGeom prst="rect">
            <a:avLst/>
          </a:prstGeom>
          <a:solidFill>
            <a:schemeClr val="accent5">
              <a:lumMod val="75000"/>
            </a:schemeClr>
          </a:solidFill>
          <a:ln w="9525">
            <a:solidFill>
              <a:schemeClr val="tx1"/>
            </a:solidFill>
            <a:miter lim="800000"/>
            <a:headEnd/>
            <a:tailEnd/>
          </a:ln>
          <a:effectLst/>
        </p:spPr>
        <p:txBody>
          <a:bodyPr wrap="none" lIns="52249" tIns="26124" rIns="52249" bIns="26124" anchor="ctr"/>
          <a:lstStyle/>
          <a:p>
            <a:pPr>
              <a:defRPr/>
            </a:pPr>
            <a:endParaRPr lang="en-US" dirty="0"/>
          </a:p>
        </p:txBody>
      </p:sp>
      <p:sp>
        <p:nvSpPr>
          <p:cNvPr id="9" name="Rectangle 9"/>
          <p:cNvSpPr>
            <a:spLocks noChangeArrowheads="1"/>
          </p:cNvSpPr>
          <p:nvPr/>
        </p:nvSpPr>
        <p:spPr bwMode="auto">
          <a:xfrm>
            <a:off x="0" y="2402681"/>
            <a:ext cx="27432000" cy="76200"/>
          </a:xfrm>
          <a:prstGeom prst="rect">
            <a:avLst/>
          </a:prstGeom>
          <a:solidFill>
            <a:schemeClr val="accent5">
              <a:lumMod val="50000"/>
            </a:schemeClr>
          </a:solidFill>
          <a:ln w="152400">
            <a:no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75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5" name="Rectangle 33"/>
          <p:cNvSpPr>
            <a:spLocks noChangeArrowheads="1"/>
          </p:cNvSpPr>
          <p:nvPr/>
        </p:nvSpPr>
        <p:spPr bwMode="auto">
          <a:xfrm>
            <a:off x="576461"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0" name="Rectangle 19"/>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a:solidFill>
                  <a:schemeClr val="bg1"/>
                </a:solidFill>
                <a:latin typeface="Trebuchet MS" pitchFamily="34" charset="0"/>
              </a:rPr>
              <a:t>QUICK</a:t>
            </a:r>
            <a:r>
              <a:rPr lang="en-US" sz="2400" b="1" baseline="0" dirty="0">
                <a:solidFill>
                  <a:schemeClr val="bg1"/>
                </a:solidFill>
                <a:latin typeface="Trebuchet MS" pitchFamily="34" charset="0"/>
              </a:rPr>
              <a:t> TIPS</a:t>
            </a:r>
            <a:endParaRPr lang="en-US" sz="2400" b="1" dirty="0">
              <a:solidFill>
                <a:schemeClr val="bg1"/>
              </a:solidFill>
              <a:latin typeface="Trebuchet MS" pitchFamily="34" charset="0"/>
            </a:endParaRPr>
          </a:p>
          <a:p>
            <a:pPr algn="ctr">
              <a:lnSpc>
                <a:spcPts val="2400"/>
              </a:lnSpc>
            </a:pPr>
            <a:r>
              <a:rPr lang="en-US" sz="2400" b="1" dirty="0">
                <a:solidFill>
                  <a:srgbClr val="FFFF00"/>
                </a:solidFill>
                <a:latin typeface="Trebuchet MS" pitchFamily="34" charset="0"/>
              </a:rPr>
              <a:t>(--THIS SECTION DOES NOT PRINT--)</a:t>
            </a:r>
          </a:p>
          <a:p>
            <a:pPr defTabSz="3134780">
              <a:lnSpc>
                <a:spcPts val="2100"/>
              </a:lnSpc>
            </a:pPr>
            <a:endParaRPr lang="en-US" sz="1800" dirty="0">
              <a:latin typeface="Trebuchet MS" pitchFamily="34" charset="0"/>
            </a:endParaRPr>
          </a:p>
          <a:p>
            <a:pPr defTabSz="3134780">
              <a:lnSpc>
                <a:spcPts val="2100"/>
              </a:lnSpc>
            </a:pPr>
            <a:r>
              <a:rPr lang="en-US" sz="1800" dirty="0">
                <a:latin typeface="Trebuchet MS" pitchFamily="34" charset="0"/>
              </a:rPr>
              <a:t>This PowerPoint</a:t>
            </a:r>
            <a:r>
              <a:rPr lang="en-US" sz="1800" baseline="0" dirty="0">
                <a:latin typeface="Trebuchet MS" pitchFamily="34" charset="0"/>
              </a:rPr>
              <a:t> template requires basic PowerPoint (version 2007 or newer) skills. Below is a list of commonly asked questions specific to this template. </a:t>
            </a:r>
            <a:br>
              <a:rPr lang="en-US" sz="1800" baseline="0" dirty="0">
                <a:latin typeface="Trebuchet MS" pitchFamily="34" charset="0"/>
              </a:rPr>
            </a:br>
            <a:r>
              <a:rPr lang="en-US" sz="1800" baseline="0" dirty="0">
                <a:latin typeface="Trebuchet MS" pitchFamily="34" charset="0"/>
              </a:rPr>
              <a:t>If you are using an older version of PowerPoint some template features may not work properly.</a:t>
            </a:r>
            <a:endParaRPr lang="en-US" sz="2400" b="1" dirty="0">
              <a:solidFill>
                <a:srgbClr val="FFFF00"/>
              </a:solidFill>
              <a:latin typeface="Trebuchet MS" pitchFamily="34" charset="0"/>
            </a:endParaRPr>
          </a:p>
          <a:p>
            <a:pPr defTabSz="3134780">
              <a:lnSpc>
                <a:spcPts val="2100"/>
              </a:lnSpc>
            </a:pPr>
            <a:endParaRPr lang="en-US" sz="2400" b="1" dirty="0">
              <a:solidFill>
                <a:srgbClr val="FFFF00"/>
              </a:solidFill>
              <a:latin typeface="Trebuchet MS" pitchFamily="34" charset="0"/>
            </a:endParaRPr>
          </a:p>
          <a:p>
            <a:pPr algn="ctr">
              <a:lnSpc>
                <a:spcPts val="2100"/>
              </a:lnSpc>
            </a:pPr>
            <a:r>
              <a:rPr lang="en-US" sz="2400" b="1" baseline="0">
                <a:solidFill>
                  <a:schemeClr val="bg1"/>
                </a:solidFill>
                <a:latin typeface="Trebuchet MS" pitchFamily="34" charset="0"/>
              </a:rPr>
              <a:t>Template </a:t>
            </a:r>
            <a:r>
              <a:rPr lang="en-US" sz="2400" b="1" baseline="0" dirty="0">
                <a:solidFill>
                  <a:schemeClr val="bg1"/>
                </a:solidFill>
                <a:latin typeface="Trebuchet MS" pitchFamily="34" charset="0"/>
              </a:rPr>
              <a:t>FAQs</a:t>
            </a:r>
            <a:endParaRPr lang="en-US" sz="1800" baseline="0" dirty="0">
              <a:latin typeface="Trebuchet MS" pitchFamily="34" charset="0"/>
            </a:endParaRPr>
          </a:p>
          <a:p>
            <a:pPr algn="ctr"/>
            <a:endParaRPr lang="en-US" sz="1800" b="1" dirty="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a:solidFill>
                  <a:srgbClr val="FFFF00"/>
                </a:solidFill>
                <a:latin typeface="Trebuchet MS" pitchFamily="34" charset="0"/>
              </a:rPr>
              <a:t>Verifying the quality of your graphics</a:t>
            </a:r>
          </a:p>
          <a:p>
            <a:pPr defTabSz="2689420"/>
            <a:r>
              <a:rPr lang="en-US" sz="1800" dirty="0">
                <a:latin typeface="Trebuchet MS" pitchFamily="34" charset="0"/>
              </a:rPr>
              <a:t>Go to the </a:t>
            </a:r>
            <a:r>
              <a:rPr lang="en-US" sz="1800" baseline="0" dirty="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a:latin typeface="Trebuchet MS" pitchFamily="34" charset="0"/>
              </a:rPr>
            </a:br>
            <a:endParaRPr lang="en-US" sz="1800" baseline="0" dirty="0">
              <a:latin typeface="Trebuchet MS" pitchFamily="34" charset="0"/>
            </a:endParaRPr>
          </a:p>
          <a:p>
            <a:pPr defTabSz="2689420"/>
            <a:endParaRPr lang="en-US" sz="1800" b="1" baseline="0" dirty="0">
              <a:solidFill>
                <a:srgbClr val="FFFF00"/>
              </a:solidFill>
              <a:latin typeface="Trebuchet MS" pitchFamily="34" charset="0"/>
            </a:endParaRPr>
          </a:p>
          <a:p>
            <a:pPr defTabSz="2689420"/>
            <a:r>
              <a:rPr lang="en-US" sz="1800" b="1" baseline="0" dirty="0">
                <a:solidFill>
                  <a:srgbClr val="FFFF00"/>
                </a:solidFill>
                <a:latin typeface="Trebuchet MS" pitchFamily="34" charset="0"/>
              </a:rPr>
              <a:t>Modifying the layout</a:t>
            </a:r>
          </a:p>
          <a:p>
            <a:pPr defTabSz="2689420"/>
            <a:r>
              <a:rPr lang="en-US" sz="1800" dirty="0">
                <a:latin typeface="Trebuchet MS" pitchFamily="34" charset="0"/>
              </a:rPr>
              <a:t>This template has four </a:t>
            </a:r>
            <a:r>
              <a:rPr lang="en-US" sz="1800" baseline="0" dirty="0">
                <a:latin typeface="Trebuchet MS" pitchFamily="34" charset="0"/>
              </a:rPr>
              <a:t>different </a:t>
            </a:r>
          </a:p>
          <a:p>
            <a:pPr defTabSz="2689420"/>
            <a:r>
              <a:rPr lang="en-US" sz="1800" baseline="0" dirty="0">
                <a:latin typeface="Trebuchet MS" pitchFamily="34" charset="0"/>
              </a:rPr>
              <a:t>column layouts.   </a:t>
            </a:r>
            <a:r>
              <a:rPr lang="en-US" sz="1800" u="sng" baseline="0" dirty="0">
                <a:latin typeface="Trebuchet MS" pitchFamily="34" charset="0"/>
              </a:rPr>
              <a:t>Right-click</a:t>
            </a:r>
            <a:r>
              <a:rPr lang="en-US" sz="1800" baseline="0" dirty="0">
                <a:latin typeface="Trebuchet MS" pitchFamily="34" charset="0"/>
              </a:rPr>
              <a:t> </a:t>
            </a:r>
          </a:p>
          <a:p>
            <a:pPr defTabSz="2689420"/>
            <a:r>
              <a:rPr lang="en-US" sz="1800" baseline="0" dirty="0">
                <a:latin typeface="Trebuchet MS" pitchFamily="34" charset="0"/>
              </a:rPr>
              <a:t>your mouse on the background </a:t>
            </a:r>
          </a:p>
          <a:p>
            <a:pPr defTabSz="2689420"/>
            <a:r>
              <a:rPr lang="en-US" sz="1800" baseline="0" dirty="0">
                <a:latin typeface="Trebuchet MS" pitchFamily="34" charset="0"/>
              </a:rPr>
              <a:t>and click on LAYOUT to see the</a:t>
            </a:r>
          </a:p>
          <a:p>
            <a:pPr defTabSz="2689420"/>
            <a:r>
              <a:rPr lang="en-US" sz="1800" baseline="0" dirty="0">
                <a:latin typeface="Trebuchet MS" pitchFamily="34" charset="0"/>
              </a:rPr>
              <a:t> layout options.  The columns in </a:t>
            </a:r>
          </a:p>
          <a:p>
            <a:pPr defTabSz="2689420"/>
            <a:r>
              <a:rPr lang="en-US" sz="1800" baseline="0" dirty="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defTabSz="2689420"/>
            <a:r>
              <a:rPr lang="en-US" sz="1800" b="1" baseline="0" dirty="0">
                <a:solidFill>
                  <a:srgbClr val="FFFF00"/>
                </a:solidFill>
                <a:latin typeface="Trebuchet MS" pitchFamily="34" charset="0"/>
              </a:rPr>
              <a:t>Importing text and graphics from external sources</a:t>
            </a:r>
          </a:p>
          <a:p>
            <a:pPr defTabSz="2689420"/>
            <a:r>
              <a:rPr lang="en-US" sz="1800" b="1" u="sng" baseline="0" dirty="0">
                <a:latin typeface="Trebuchet MS" pitchFamily="34" charset="0"/>
              </a:rPr>
              <a:t>TEXT: </a:t>
            </a:r>
            <a:r>
              <a:rPr lang="en-US" sz="1800" baseline="0" dirty="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a:latin typeface="Trebuchet MS" pitchFamily="34" charset="0"/>
            </a:endParaRPr>
          </a:p>
          <a:p>
            <a:pPr defTabSz="2689420"/>
            <a:r>
              <a:rPr lang="en-US" sz="1800" b="1" u="sng" baseline="0" dirty="0">
                <a:latin typeface="Trebuchet MS" pitchFamily="34" charset="0"/>
              </a:rPr>
              <a:t>PHOTOS: </a:t>
            </a:r>
            <a:r>
              <a:rPr lang="en-US" sz="1800" baseline="0" dirty="0">
                <a:latin typeface="Trebuchet MS" pitchFamily="34" charset="0"/>
              </a:rPr>
              <a:t>Drag in a picture placeholder, size it </a:t>
            </a:r>
            <a:r>
              <a:rPr lang="en-US" sz="1800" u="sng" baseline="0" dirty="0">
                <a:latin typeface="Trebuchet MS" pitchFamily="34" charset="0"/>
              </a:rPr>
              <a:t>first</a:t>
            </a:r>
            <a:r>
              <a:rPr lang="en-US" sz="1800" baseline="0" dirty="0">
                <a:latin typeface="Trebuchet MS" pitchFamily="34" charset="0"/>
              </a:rPr>
              <a:t>, click in it and insert a photo from the menu.</a:t>
            </a:r>
          </a:p>
          <a:p>
            <a:pPr defTabSz="2689420"/>
            <a:endParaRPr lang="en-US" sz="1800" baseline="0" dirty="0">
              <a:latin typeface="Trebuchet MS" pitchFamily="34" charset="0"/>
            </a:endParaRPr>
          </a:p>
          <a:p>
            <a:pPr defTabSz="2689420"/>
            <a:r>
              <a:rPr lang="en-US" sz="1800" b="1" u="sng" baseline="0" dirty="0">
                <a:latin typeface="Trebuchet MS" pitchFamily="34" charset="0"/>
              </a:rPr>
              <a:t>TABLES: </a:t>
            </a:r>
            <a:r>
              <a:rPr lang="en-US" sz="1800" baseline="0" dirty="0">
                <a:latin typeface="Trebuchet MS" pitchFamily="34" charset="0"/>
              </a:rPr>
              <a:t>You can copy and paste a table from an external document onto this poster template. To adjust the way the text fits within the cells of a table that has been pasted, </a:t>
            </a:r>
            <a:r>
              <a:rPr lang="en-US" sz="1800" u="sng" baseline="0" dirty="0">
                <a:latin typeface="Trebuchet MS" pitchFamily="34" charset="0"/>
              </a:rPr>
              <a:t>right-click</a:t>
            </a:r>
            <a:r>
              <a:rPr lang="en-US" sz="1800" baseline="0" dirty="0">
                <a:latin typeface="Trebuchet MS" pitchFamily="34" charset="0"/>
              </a:rPr>
              <a:t> on the table, click FORMAT SHAPE  then click on TEXT BOX and change the INTERNAL MARGIN values to 0.25.</a:t>
            </a:r>
          </a:p>
          <a:p>
            <a:pPr defTabSz="2689420"/>
            <a:endParaRPr lang="en-US" sz="1800" baseline="0" dirty="0">
              <a:latin typeface="Trebuchet MS" pitchFamily="34" charset="0"/>
            </a:endParaRPr>
          </a:p>
          <a:p>
            <a:pPr defTabSz="2689420"/>
            <a:endParaRPr lang="en-US" sz="1800" baseline="0" dirty="0">
              <a:latin typeface="Trebuchet MS" pitchFamily="34" charset="0"/>
            </a:endParaRPr>
          </a:p>
          <a:p>
            <a:pPr defTabSz="2689420"/>
            <a:r>
              <a:rPr lang="en-US" sz="1800" b="1" baseline="0" dirty="0">
                <a:solidFill>
                  <a:srgbClr val="FFFF00"/>
                </a:solidFill>
                <a:latin typeface="Trebuchet MS" pitchFamily="34" charset="0"/>
              </a:rPr>
              <a:t>Modifying the color scheme</a:t>
            </a:r>
          </a:p>
          <a:p>
            <a:pPr defTabSz="2689420"/>
            <a:r>
              <a:rPr lang="en-US" sz="1800" baseline="0" dirty="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2508125">
              <a:lnSpc>
                <a:spcPts val="2100"/>
              </a:lnSpc>
            </a:pPr>
            <a:endParaRPr lang="en-US" sz="1200" baseline="0" dirty="0">
              <a:latin typeface="Trebuchet MS" pitchFamily="34" charset="0"/>
            </a:endParaRPr>
          </a:p>
          <a:p>
            <a:pPr defTabSz="2508125">
              <a:lnSpc>
                <a:spcPts val="2100"/>
              </a:lnSpc>
            </a:pPr>
            <a:endParaRPr lang="en-US" sz="1200" dirty="0">
              <a:latin typeface="Trebuchet MS" pitchFamily="34" charset="0"/>
            </a:endParaRPr>
          </a:p>
          <a:p>
            <a:pPr algn="ctr">
              <a:lnSpc>
                <a:spcPts val="2100"/>
              </a:lnSpc>
            </a:pPr>
            <a:endParaRPr lang="en-US" sz="1200" b="1" dirty="0">
              <a:solidFill>
                <a:schemeClr val="bg1"/>
              </a:solidFill>
              <a:latin typeface="Trebuchet MS" pitchFamily="34" charset="0"/>
            </a:endParaRPr>
          </a:p>
          <a:p>
            <a:pPr defTabSz="2508125">
              <a:lnSpc>
                <a:spcPts val="2100"/>
              </a:lnSpc>
            </a:pPr>
            <a:endParaRPr lang="en-US" sz="1200" b="1" dirty="0">
              <a:solidFill>
                <a:srgbClr val="FFFF00"/>
              </a:solidFill>
              <a:latin typeface="Trebuchet MS" pitchFamily="34" charset="0"/>
            </a:endParaRPr>
          </a:p>
          <a:p>
            <a:pPr algn="ctr">
              <a:lnSpc>
                <a:spcPts val="2100"/>
              </a:lnSpc>
            </a:pPr>
            <a:endParaRPr lang="en-US" sz="1800" b="1" dirty="0">
              <a:latin typeface="Trebuchet MS" pitchFamily="34" charset="0"/>
            </a:endParaRPr>
          </a:p>
        </p:txBody>
      </p:sp>
      <p:sp>
        <p:nvSpPr>
          <p:cNvPr id="34" name="Rectangle 33"/>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36" name="Picture 2"/>
          <p:cNvPicPr>
            <a:picLocks noChangeAspect="1" noChangeArrowheads="1"/>
          </p:cNvPicPr>
          <p:nvPr/>
        </p:nvPicPr>
        <p:blipFill>
          <a:blip r:embed="rId3" cstate="print"/>
          <a:srcRect/>
          <a:stretch>
            <a:fillRect/>
          </a:stretch>
        </p:blipFill>
        <p:spPr bwMode="auto">
          <a:xfrm>
            <a:off x="31307318" y="6276070"/>
            <a:ext cx="2438880" cy="1258463"/>
          </a:xfrm>
          <a:prstGeom prst="rect">
            <a:avLst/>
          </a:prstGeom>
          <a:noFill/>
          <a:ln w="9525">
            <a:noFill/>
            <a:miter lim="800000"/>
            <a:headEnd/>
            <a:tailEnd/>
          </a:ln>
          <a:effectLst/>
        </p:spPr>
      </p:pic>
      <p:pic>
        <p:nvPicPr>
          <p:cNvPr id="42" name="Picture 2"/>
          <p:cNvPicPr>
            <a:picLocks noChangeAspect="1" noChangeArrowheads="1"/>
          </p:cNvPicPr>
          <p:nvPr/>
        </p:nvPicPr>
        <p:blipFill>
          <a:blip r:embed="rId4"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sp>
        <p:nvSpPr>
          <p:cNvPr id="44" name="TextBox 43"/>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a:solidFill>
                  <a:schemeClr val="bg1"/>
                </a:solidFill>
              </a:rPr>
              <a:t>© 2013 PosterPresentations.com</a:t>
            </a:r>
            <a:br>
              <a:rPr lang="en-US" sz="2000" dirty="0">
                <a:solidFill>
                  <a:schemeClr val="bg1"/>
                </a:solidFill>
              </a:rPr>
            </a:br>
            <a:r>
              <a:rPr lang="en-US" sz="2000" dirty="0">
                <a:solidFill>
                  <a:schemeClr val="bg1"/>
                </a:solidFill>
              </a:rPr>
              <a:t>    </a:t>
            </a:r>
            <a:r>
              <a:rPr lang="en-US" sz="1800" dirty="0">
                <a:solidFill>
                  <a:schemeClr val="bg1"/>
                </a:solidFill>
              </a:rPr>
              <a:t>2117 Fourth Street ,</a:t>
            </a:r>
            <a:r>
              <a:rPr lang="en-US" sz="1800" baseline="0" dirty="0">
                <a:solidFill>
                  <a:schemeClr val="bg1"/>
                </a:solidFill>
              </a:rPr>
              <a:t> Unit C</a:t>
            </a:r>
            <a:br>
              <a:rPr lang="en-US" sz="1800" baseline="0" dirty="0">
                <a:solidFill>
                  <a:schemeClr val="bg1"/>
                </a:solidFill>
              </a:rPr>
            </a:br>
            <a:r>
              <a:rPr lang="en-US" sz="1800" baseline="0" dirty="0">
                <a:solidFill>
                  <a:schemeClr val="bg1"/>
                </a:solidFill>
              </a:rPr>
              <a:t>    Berkeley  CA  94710</a:t>
            </a:r>
            <a:br>
              <a:rPr lang="en-US" sz="1800" baseline="0" dirty="0">
                <a:solidFill>
                  <a:schemeClr val="bg1"/>
                </a:solidFill>
              </a:rPr>
            </a:br>
            <a:r>
              <a:rPr lang="en-US" sz="1800" baseline="0" dirty="0">
                <a:solidFill>
                  <a:schemeClr val="bg1"/>
                </a:solidFill>
              </a:rPr>
              <a:t>    </a:t>
            </a:r>
            <a:r>
              <a:rPr lang="en-US" sz="1800" b="1" baseline="0" dirty="0">
                <a:solidFill>
                  <a:srgbClr val="FFFF00"/>
                </a:solidFill>
              </a:rPr>
              <a:t>posterpresenter@gmail.com</a:t>
            </a:r>
            <a:endParaRPr lang="en-US" sz="2000" b="1" dirty="0">
              <a:solidFill>
                <a:srgbClr val="FFFF00"/>
              </a:solidFill>
            </a:endParaRPr>
          </a:p>
        </p:txBody>
      </p:sp>
      <p:grpSp>
        <p:nvGrpSpPr>
          <p:cNvPr id="27" name="Group 26"/>
          <p:cNvGrpSpPr/>
          <p:nvPr/>
        </p:nvGrpSpPr>
        <p:grpSpPr>
          <a:xfrm>
            <a:off x="-6223790" y="15575235"/>
            <a:ext cx="5771525" cy="644181"/>
            <a:chOff x="44242388" y="28054064"/>
            <a:chExt cx="9771400" cy="1090621"/>
          </a:xfrm>
        </p:grpSpPr>
        <p:sp>
          <p:nvSpPr>
            <p:cNvPr id="28" name="Rounded Rectangle 27"/>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3" name="Picture 32"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8"/>
              <a:ext cx="914400" cy="914400"/>
            </a:xfrm>
            <a:prstGeom prst="rect">
              <a:avLst/>
            </a:prstGeom>
            <a:noFill/>
          </p:spPr>
        </p:pic>
        <p:sp>
          <p:nvSpPr>
            <p:cNvPr id="35"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a:solidFill>
                    <a:schemeClr val="tx2"/>
                  </a:solidFill>
                  <a:latin typeface="Trebuchet MS" pitchFamily="34" charset="0"/>
                </a:rPr>
                <a:t>Student</a:t>
              </a:r>
              <a:r>
                <a:rPr lang="en-US" sz="1400" baseline="0" dirty="0">
                  <a:solidFill>
                    <a:schemeClr val="tx2"/>
                  </a:solidFill>
                  <a:latin typeface="Trebuchet MS" pitchFamily="34" charset="0"/>
                </a:rPr>
                <a:t> discounts are available on our </a:t>
              </a:r>
              <a:r>
                <a:rPr lang="en-US" sz="1400" baseline="0" dirty="0" err="1">
                  <a:solidFill>
                    <a:schemeClr val="tx2"/>
                  </a:solidFill>
                  <a:latin typeface="Trebuchet MS" pitchFamily="34" charset="0"/>
                </a:rPr>
                <a:t>Facebook</a:t>
              </a:r>
              <a:r>
                <a:rPr lang="en-US" sz="1400" baseline="0" dirty="0">
                  <a:solidFill>
                    <a:schemeClr val="tx2"/>
                  </a:solidFill>
                  <a:latin typeface="Trebuchet MS" pitchFamily="34" charset="0"/>
                </a:rPr>
                <a:t> page. </a:t>
              </a:r>
            </a:p>
            <a:p>
              <a:r>
                <a:rPr lang="en-US" sz="1400" baseline="0" dirty="0">
                  <a:solidFill>
                    <a:schemeClr val="tx2"/>
                  </a:solidFill>
                  <a:latin typeface="Trebuchet MS" pitchFamily="34" charset="0"/>
                </a:rPr>
                <a:t>Go to </a:t>
              </a:r>
              <a:r>
                <a:rPr lang="en-US" sz="1400" u="sng" baseline="0" dirty="0">
                  <a:solidFill>
                    <a:schemeClr val="tx2"/>
                  </a:solidFill>
                  <a:latin typeface="Trebuchet MS" pitchFamily="34" charset="0"/>
                </a:rPr>
                <a:t>PosterPresentations.com</a:t>
              </a:r>
              <a:r>
                <a:rPr lang="en-US" sz="1400" baseline="0" dirty="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1" name="Straight Connector 40"/>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2" name="Rectangle 33"/>
          <p:cNvSpPr>
            <a:spLocks noChangeArrowheads="1"/>
          </p:cNvSpPr>
          <p:nvPr userDrawn="1"/>
        </p:nvSpPr>
        <p:spPr bwMode="auto">
          <a:xfrm>
            <a:off x="7241249"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3" name="Rectangle 33"/>
          <p:cNvSpPr>
            <a:spLocks noChangeArrowheads="1"/>
          </p:cNvSpPr>
          <p:nvPr userDrawn="1"/>
        </p:nvSpPr>
        <p:spPr bwMode="auto">
          <a:xfrm>
            <a:off x="13906037"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30" name="Rectangle 29"/>
          <p:cNvSpPr/>
          <p:nvPr userDrawn="1"/>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52" r:id="rId1"/>
  </p:sldLayoutIdLst>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rgbClr val="9966FF"/>
            </a:gs>
            <a:gs pos="36000">
              <a:srgbClr val="9999FF"/>
            </a:gs>
            <a:gs pos="68000">
              <a:srgbClr val="33CCCC"/>
            </a:gs>
            <a:gs pos="100000">
              <a:srgbClr val="008080"/>
            </a:gs>
          </a:gsLst>
          <a:lin ang="27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27432000" cy="2400300"/>
          </a:xfrm>
          <a:prstGeom prst="rect">
            <a:avLst/>
          </a:prstGeom>
          <a:solidFill>
            <a:schemeClr val="accent5">
              <a:lumMod val="75000"/>
            </a:schemeClr>
          </a:solidFill>
          <a:ln w="9525">
            <a:solidFill>
              <a:schemeClr val="tx1"/>
            </a:solidFill>
            <a:miter lim="800000"/>
            <a:headEnd/>
            <a:tailEnd/>
          </a:ln>
          <a:effectLst/>
        </p:spPr>
        <p:txBody>
          <a:bodyPr wrap="none" lIns="52249" tIns="26124" rIns="52249" bIns="26124" anchor="ctr"/>
          <a:lstStyle/>
          <a:p>
            <a:pPr>
              <a:defRPr/>
            </a:pPr>
            <a:endParaRPr lang="en-US" dirty="0"/>
          </a:p>
        </p:txBody>
      </p:sp>
      <p:sp>
        <p:nvSpPr>
          <p:cNvPr id="9" name="Rectangle 9"/>
          <p:cNvSpPr>
            <a:spLocks noChangeArrowheads="1"/>
          </p:cNvSpPr>
          <p:nvPr/>
        </p:nvSpPr>
        <p:spPr bwMode="auto">
          <a:xfrm>
            <a:off x="0" y="2402681"/>
            <a:ext cx="27432000" cy="76200"/>
          </a:xfrm>
          <a:prstGeom prst="rect">
            <a:avLst/>
          </a:prstGeom>
          <a:solidFill>
            <a:schemeClr val="accent5">
              <a:lumMod val="50000"/>
            </a:schemeClr>
          </a:solidFill>
          <a:ln w="152400">
            <a:no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93869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75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grpSp>
        <p:nvGrpSpPr>
          <p:cNvPr id="2" name="Group 1"/>
          <p:cNvGrpSpPr/>
          <p:nvPr userDrawn="1"/>
        </p:nvGrpSpPr>
        <p:grpSpPr>
          <a:xfrm>
            <a:off x="572988" y="2628900"/>
            <a:ext cx="26286024" cy="13373100"/>
            <a:chOff x="571500" y="2628900"/>
            <a:chExt cx="26286024" cy="13373100"/>
          </a:xfrm>
        </p:grpSpPr>
        <p:sp>
          <p:nvSpPr>
            <p:cNvPr id="8" name="Rectangle 33"/>
            <p:cNvSpPr>
              <a:spLocks noChangeArrowheads="1"/>
            </p:cNvSpPr>
            <p:nvPr/>
          </p:nvSpPr>
          <p:spPr bwMode="auto">
            <a:xfrm>
              <a:off x="571500"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1" name="Rectangle 33"/>
            <p:cNvSpPr>
              <a:spLocks noChangeArrowheads="1"/>
            </p:cNvSpPr>
            <p:nvPr userDrawn="1"/>
          </p:nvSpPr>
          <p:spPr bwMode="auto">
            <a:xfrm>
              <a:off x="9469084"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18366667"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grpSp>
      <p:sp>
        <p:nvSpPr>
          <p:cNvPr id="23" name="Rectangle 22"/>
          <p:cNvSpPr/>
          <p:nvPr userDrawn="1"/>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a:solidFill>
                  <a:schemeClr val="bg1"/>
                </a:solidFill>
                <a:latin typeface="Trebuchet MS" pitchFamily="34" charset="0"/>
              </a:rPr>
              <a:t>QUICK DESIGN</a:t>
            </a:r>
            <a:r>
              <a:rPr lang="en-US" sz="2500" b="1" baseline="0" dirty="0">
                <a:solidFill>
                  <a:schemeClr val="bg1"/>
                </a:solidFill>
                <a:latin typeface="Trebuchet MS" pitchFamily="34" charset="0"/>
              </a:rPr>
              <a:t> </a:t>
            </a:r>
            <a:r>
              <a:rPr lang="en-US" sz="2500" b="1" dirty="0">
                <a:solidFill>
                  <a:schemeClr val="bg1"/>
                </a:solidFill>
                <a:latin typeface="Trebuchet MS" pitchFamily="34" charset="0"/>
              </a:rPr>
              <a:t>GUIDE</a:t>
            </a:r>
          </a:p>
          <a:p>
            <a:pPr algn="ctr"/>
            <a:r>
              <a:rPr lang="en-US" sz="2300" b="1" dirty="0">
                <a:solidFill>
                  <a:srgbClr val="FFFF00"/>
                </a:solidFill>
                <a:latin typeface="Trebuchet MS" pitchFamily="34" charset="0"/>
              </a:rPr>
              <a:t>(--THIS SECTION DOES NOT PRINT--)</a:t>
            </a:r>
          </a:p>
          <a:p>
            <a:pPr algn="ctr"/>
            <a:endParaRPr lang="en-US" sz="1800" b="1" dirty="0">
              <a:latin typeface="Trebuchet MS" pitchFamily="34" charset="0"/>
            </a:endParaRPr>
          </a:p>
          <a:p>
            <a:pPr defTabSz="3765639"/>
            <a:r>
              <a:rPr lang="en-US" sz="1800" dirty="0">
                <a:latin typeface="Trebuchet MS" pitchFamily="34" charset="0"/>
              </a:rPr>
              <a:t>This PowerPoint</a:t>
            </a:r>
            <a:r>
              <a:rPr lang="en-US" sz="1800" baseline="0" dirty="0">
                <a:latin typeface="Trebuchet MS" pitchFamily="34" charset="0"/>
              </a:rPr>
              <a:t> </a:t>
            </a:r>
            <a:r>
              <a:rPr lang="en-US" sz="1800" dirty="0">
                <a:latin typeface="Trebuchet MS" pitchFamily="34" charset="0"/>
              </a:rPr>
              <a:t>2007 template produces</a:t>
            </a:r>
            <a:r>
              <a:rPr lang="en-US" sz="1800" baseline="0" dirty="0">
                <a:latin typeface="Trebuchet MS" pitchFamily="34" charset="0"/>
              </a:rPr>
              <a:t> </a:t>
            </a:r>
            <a:r>
              <a:rPr lang="en-US" sz="1800" dirty="0">
                <a:latin typeface="Trebuchet MS" pitchFamily="34" charset="0"/>
              </a:rPr>
              <a:t>a 36”x60” professional  poster</a:t>
            </a:r>
            <a:r>
              <a:rPr lang="en-US" sz="1800">
                <a:latin typeface="Trebuchet MS" pitchFamily="34" charset="0"/>
              </a:rPr>
              <a:t>. You</a:t>
            </a:r>
            <a:r>
              <a:rPr lang="en-US" sz="1800" baseline="0">
                <a:latin typeface="Trebuchet MS" pitchFamily="34" charset="0"/>
              </a:rPr>
              <a:t> can u</a:t>
            </a:r>
            <a:r>
              <a:rPr lang="en-US" sz="1800">
                <a:latin typeface="Trebuchet MS" pitchFamily="34" charset="0"/>
              </a:rPr>
              <a:t>se</a:t>
            </a:r>
            <a:r>
              <a:rPr lang="en-US" sz="1800" baseline="0">
                <a:latin typeface="Trebuchet MS" pitchFamily="34" charset="0"/>
              </a:rPr>
              <a:t> it to create your research poster and </a:t>
            </a:r>
            <a:r>
              <a:rPr lang="en-US" sz="1800">
                <a:latin typeface="Trebuchet MS" pitchFamily="34" charset="0"/>
              </a:rPr>
              <a:t>save valuable time placing titles, subtitles,</a:t>
            </a:r>
            <a:r>
              <a:rPr lang="en-US" sz="1800" baseline="0">
                <a:latin typeface="Trebuchet MS" pitchFamily="34" charset="0"/>
              </a:rPr>
              <a:t> text, and graphics</a:t>
            </a:r>
            <a:r>
              <a:rPr lang="en-US" sz="1800">
                <a:latin typeface="Trebuchet MS" pitchFamily="34" charset="0"/>
              </a:rPr>
              <a:t>. </a:t>
            </a:r>
            <a:endParaRPr lang="en-US" sz="1800" dirty="0">
              <a:latin typeface="Trebuchet MS" pitchFamily="34" charset="0"/>
            </a:endParaRPr>
          </a:p>
          <a:p>
            <a:pPr defTabSz="4389219"/>
            <a:endParaRPr lang="en-US" sz="1800" dirty="0">
              <a:latin typeface="Trebuchet MS" pitchFamily="34" charset="0"/>
            </a:endParaRPr>
          </a:p>
          <a:p>
            <a:pPr defTabSz="4389219"/>
            <a:r>
              <a:rPr lang="en-US" sz="1800" dirty="0">
                <a:latin typeface="Trebuchet MS" pitchFamily="34" charset="0"/>
              </a:rPr>
              <a:t>We provide a series of online tutorials that will guide you through the poster design process and answer your poster production questions. </a:t>
            </a:r>
          </a:p>
          <a:p>
            <a:pPr defTabSz="4389219"/>
            <a:endParaRPr lang="en-US" sz="1800" dirty="0">
              <a:latin typeface="Trebuchet MS" pitchFamily="34" charset="0"/>
            </a:endParaRPr>
          </a:p>
          <a:p>
            <a:pPr defTabSz="4389219"/>
            <a:r>
              <a:rPr lang="en-US" sz="1800" dirty="0">
                <a:latin typeface="Trebuchet MS" pitchFamily="34" charset="0"/>
              </a:rPr>
              <a:t>To view our template tutorials, go online to </a:t>
            </a:r>
            <a:r>
              <a:rPr lang="en-US" sz="1800" b="1" dirty="0">
                <a:solidFill>
                  <a:srgbClr val="FFFF00"/>
                </a:solidFill>
                <a:latin typeface="Trebuchet MS" pitchFamily="34" charset="0"/>
              </a:rPr>
              <a:t>PosterPresentations.com </a:t>
            </a:r>
            <a:r>
              <a:rPr lang="en-US" sz="1800" dirty="0">
                <a:latin typeface="Trebuchet MS" pitchFamily="34" charset="0"/>
              </a:rPr>
              <a:t>and click on </a:t>
            </a:r>
            <a:r>
              <a:rPr lang="en-US" sz="1800" dirty="0">
                <a:solidFill>
                  <a:srgbClr val="FFFF00"/>
                </a:solidFill>
                <a:latin typeface="Trebuchet MS" pitchFamily="34" charset="0"/>
              </a:rPr>
              <a:t>HELP DESK.</a:t>
            </a:r>
          </a:p>
          <a:p>
            <a:pPr defTabSz="4389219"/>
            <a:endParaRPr lang="en-US" sz="1800" dirty="0">
              <a:latin typeface="Trebuchet MS" pitchFamily="34" charset="0"/>
            </a:endParaRPr>
          </a:p>
          <a:p>
            <a:pPr defTabSz="4389219"/>
            <a:r>
              <a:rPr lang="en-US" sz="1800" dirty="0">
                <a:latin typeface="Trebuchet MS" pitchFamily="34" charset="0"/>
              </a:rPr>
              <a:t>When</a:t>
            </a:r>
            <a:r>
              <a:rPr lang="en-US" sz="1800" baseline="0" dirty="0">
                <a:latin typeface="Trebuchet MS" pitchFamily="34" charset="0"/>
              </a:rPr>
              <a:t> you are ready to</a:t>
            </a:r>
            <a:r>
              <a:rPr lang="en-US" sz="1800" dirty="0">
                <a:latin typeface="Trebuchet MS" pitchFamily="34" charset="0"/>
              </a:rPr>
              <a:t> </a:t>
            </a:r>
            <a:r>
              <a:rPr lang="en-US" sz="1800" baseline="0" dirty="0">
                <a:latin typeface="Trebuchet MS" pitchFamily="34" charset="0"/>
              </a:rPr>
              <a:t> print your poster</a:t>
            </a:r>
            <a:r>
              <a:rPr lang="en-US" sz="1800" dirty="0">
                <a:latin typeface="Trebuchet MS" pitchFamily="34" charset="0"/>
              </a:rPr>
              <a:t>,</a:t>
            </a:r>
            <a:r>
              <a:rPr lang="en-US" sz="1800" baseline="0" dirty="0">
                <a:latin typeface="Trebuchet MS" pitchFamily="34" charset="0"/>
              </a:rPr>
              <a:t> go online to</a:t>
            </a:r>
            <a:r>
              <a:rPr lang="en-US" sz="2000" baseline="0" dirty="0">
                <a:latin typeface="Trebuchet MS" pitchFamily="34" charset="0"/>
              </a:rPr>
              <a:t> </a:t>
            </a:r>
            <a:r>
              <a:rPr lang="en-US" sz="2400" b="1" dirty="0">
                <a:solidFill>
                  <a:srgbClr val="FFFF00"/>
                </a:solidFill>
                <a:latin typeface="Trebuchet MS" pitchFamily="34" charset="0"/>
              </a:rPr>
              <a:t>PosterPresentations.com</a:t>
            </a:r>
            <a:r>
              <a:rPr lang="en-US" sz="2400" b="1" dirty="0">
                <a:solidFill>
                  <a:schemeClr val="bg1"/>
                </a:solidFill>
                <a:latin typeface="Trebuchet MS" pitchFamily="34" charset="0"/>
              </a:rPr>
              <a:t>.</a:t>
            </a:r>
            <a:br>
              <a:rPr lang="en-US" sz="1800" dirty="0">
                <a:latin typeface="Trebuchet MS" pitchFamily="34" charset="0"/>
              </a:rPr>
            </a:br>
            <a:endParaRPr lang="en-US" sz="1800" dirty="0">
              <a:latin typeface="Trebuchet MS" pitchFamily="34" charset="0"/>
            </a:endParaRPr>
          </a:p>
          <a:p>
            <a:pPr algn="l" defTabSz="3765639"/>
            <a:r>
              <a:rPr lang="en-US" sz="1800" b="1" dirty="0">
                <a:solidFill>
                  <a:schemeClr val="bg1"/>
                </a:solidFill>
                <a:latin typeface="Trebuchet MS" pitchFamily="34" charset="0"/>
              </a:rPr>
              <a:t>Need</a:t>
            </a:r>
            <a:r>
              <a:rPr lang="en-US" sz="1800" b="1" baseline="0" dirty="0">
                <a:solidFill>
                  <a:schemeClr val="bg1"/>
                </a:solidFill>
                <a:latin typeface="Trebuchet MS" pitchFamily="34" charset="0"/>
              </a:rPr>
              <a:t> Assistance?  </a:t>
            </a:r>
            <a:r>
              <a:rPr lang="en-US" sz="2400" b="1" baseline="0" dirty="0">
                <a:solidFill>
                  <a:srgbClr val="FFFF00"/>
                </a:solidFill>
                <a:latin typeface="Trebuchet MS" pitchFamily="34" charset="0"/>
              </a:rPr>
              <a:t>Call  us at </a:t>
            </a:r>
            <a:r>
              <a:rPr lang="en-US" sz="2400" b="1" dirty="0">
                <a:solidFill>
                  <a:srgbClr val="FFFF00"/>
                </a:solidFill>
                <a:latin typeface="Trebuchet MS" pitchFamily="34" charset="0"/>
              </a:rPr>
              <a:t>1.866.649.3004</a:t>
            </a:r>
          </a:p>
          <a:p>
            <a:pPr defTabSz="2508125"/>
            <a:r>
              <a:rPr lang="en-US" sz="1800" dirty="0">
                <a:latin typeface="Trebuchet MS" pitchFamily="34" charset="0"/>
              </a:rPr>
              <a:t> </a:t>
            </a:r>
            <a:endParaRPr lang="en-US" sz="2300" b="1" dirty="0">
              <a:solidFill>
                <a:srgbClr val="FFFF00"/>
              </a:solidFill>
              <a:latin typeface="Trebuchet MS" pitchFamily="34" charset="0"/>
            </a:endParaRPr>
          </a:p>
          <a:p>
            <a:pPr algn="ctr"/>
            <a:r>
              <a:rPr lang="en-US" sz="2500" b="1" dirty="0">
                <a:solidFill>
                  <a:schemeClr val="bg1"/>
                </a:solidFill>
                <a:latin typeface="Trebuchet MS" pitchFamily="34" charset="0"/>
              </a:rPr>
              <a:t>Object Placeholders</a:t>
            </a:r>
          </a:p>
          <a:p>
            <a:pPr algn="ctr"/>
            <a:endParaRPr lang="en-US" sz="2500" b="1" dirty="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latin typeface="Trebuchet MS" pitchFamily="34" charset="0"/>
              </a:rPr>
              <a:t>To</a:t>
            </a:r>
            <a:r>
              <a:rPr lang="en-US" sz="1800" baseline="0" dirty="0">
                <a:latin typeface="Trebuchet MS" pitchFamily="34" charset="0"/>
              </a:rPr>
              <a:t> add text, c</a:t>
            </a:r>
            <a:r>
              <a:rPr lang="en-US" sz="1800" dirty="0">
                <a:latin typeface="Trebuchet MS" pitchFamily="34" charset="0"/>
              </a:rPr>
              <a:t>lick inside</a:t>
            </a:r>
            <a:r>
              <a:rPr lang="en-US" sz="1800" baseline="0" dirty="0">
                <a:latin typeface="Trebuchet MS" pitchFamily="34" charset="0"/>
              </a:rPr>
              <a:t> a placeholder on the poster and type or paste your text.  To move a placeholder, click it </a:t>
            </a:r>
            <a:r>
              <a:rPr lang="en-US" sz="1800" u="sng" baseline="0" dirty="0">
                <a:latin typeface="Trebuchet MS" pitchFamily="34" charset="0"/>
              </a:rPr>
              <a:t>once</a:t>
            </a:r>
            <a:r>
              <a:rPr lang="en-US" sz="1800" baseline="0" dirty="0">
                <a:latin typeface="Trebuchet MS" pitchFamily="34" charset="0"/>
              </a:rPr>
              <a:t> (to select it).  Place your cursor on its frame, and your cursor will change to this symbol       .  Click </a:t>
            </a:r>
            <a:r>
              <a:rPr lang="en-US" sz="1800" u="sng" baseline="0" dirty="0">
                <a:latin typeface="Trebuchet MS" pitchFamily="34" charset="0"/>
              </a:rPr>
              <a:t>once</a:t>
            </a:r>
            <a:r>
              <a:rPr lang="en-US" sz="1800" baseline="0" dirty="0">
                <a:latin typeface="Trebuchet MS" pitchFamily="34" charset="0"/>
              </a:rPr>
              <a:t> and drag it to a new location where you can resize it. </a:t>
            </a:r>
          </a:p>
          <a:p>
            <a:pPr defTabSz="3765639"/>
            <a:endParaRPr lang="en-US" sz="1800" dirty="0">
              <a:latin typeface="Trebuchet MS" pitchFamily="34" charset="0"/>
            </a:endParaRPr>
          </a:p>
          <a:p>
            <a:pPr defTabSz="3765639"/>
            <a:r>
              <a:rPr lang="en-US" sz="1800" b="1" dirty="0">
                <a:solidFill>
                  <a:srgbClr val="FFFF00"/>
                </a:solidFill>
                <a:latin typeface="Trebuchet MS" pitchFamily="34" charset="0"/>
              </a:rPr>
              <a:t>Section Header placeholder</a:t>
            </a:r>
          </a:p>
          <a:p>
            <a:pPr defTabSz="3765639"/>
            <a:r>
              <a:rPr lang="en-US" sz="1800" baseline="0" dirty="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a:latin typeface="Trebuchet MS" pitchFamily="34" charset="0"/>
            </a:endParaRPr>
          </a:p>
          <a:p>
            <a:pPr defTabSz="4389219"/>
            <a:endParaRPr lang="en-US" sz="1800" dirty="0">
              <a:latin typeface="Trebuchet MS" pitchFamily="34" charset="0"/>
            </a:endParaRPr>
          </a:p>
          <a:p>
            <a:pPr defTabSz="4389219"/>
            <a:endParaRPr lang="en-US" sz="1800" b="1" dirty="0">
              <a:solidFill>
                <a:srgbClr val="FFFF00"/>
              </a:solidFill>
              <a:latin typeface="Trebuchet MS" pitchFamily="34" charset="0"/>
            </a:endParaRPr>
          </a:p>
          <a:p>
            <a:pPr defTabSz="4389219"/>
            <a:r>
              <a:rPr lang="en-US" sz="1800" b="1" dirty="0">
                <a:solidFill>
                  <a:srgbClr val="FFFF00"/>
                </a:solidFill>
                <a:latin typeface="Trebuchet MS" pitchFamily="34" charset="0"/>
              </a:rPr>
              <a:t>Text placeholder</a:t>
            </a:r>
          </a:p>
          <a:p>
            <a:pPr defTabSz="4389219"/>
            <a:r>
              <a:rPr lang="en-US" sz="1800" baseline="0" dirty="0">
                <a:latin typeface="Trebuchet MS" pitchFamily="34" charset="0"/>
              </a:rPr>
              <a:t>Move this preformatted text placeholder to the poster to add a new body of text.</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1" baseline="0" dirty="0">
              <a:solidFill>
                <a:srgbClr val="FFFF00"/>
              </a:solidFill>
              <a:latin typeface="Trebuchet MS" pitchFamily="34" charset="0"/>
            </a:endParaRPr>
          </a:p>
          <a:p>
            <a:pPr defTabSz="4389219"/>
            <a:r>
              <a:rPr lang="en-US" sz="1800" b="1" baseline="0" dirty="0">
                <a:solidFill>
                  <a:srgbClr val="FFFF00"/>
                </a:solidFill>
                <a:latin typeface="Trebuchet MS" pitchFamily="34" charset="0"/>
              </a:rPr>
              <a:t>Picture placeholder</a:t>
            </a:r>
          </a:p>
          <a:p>
            <a:pPr defTabSz="4389219"/>
            <a:r>
              <a:rPr lang="en-US" sz="1800" baseline="0" dirty="0">
                <a:latin typeface="Trebuchet MS" pitchFamily="34" charset="0"/>
              </a:rPr>
              <a:t>Move this graphic placeholder onto your poster, size it first, and then click it to add a picture to the poster.</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defTabSz="2508125"/>
            <a:endParaRPr lang="en-US" sz="1800" dirty="0">
              <a:latin typeface="Trebuchet MS" pitchFamily="34" charset="0"/>
            </a:endParaRPr>
          </a:p>
          <a:p>
            <a:pPr algn="ctr"/>
            <a:endParaRPr lang="en-US" sz="1800" b="1" dirty="0">
              <a:solidFill>
                <a:schemeClr val="bg1"/>
              </a:solidFill>
              <a:latin typeface="Trebuchet MS" pitchFamily="34" charset="0"/>
            </a:endParaRPr>
          </a:p>
          <a:p>
            <a:pPr defTabSz="2508125"/>
            <a:endParaRPr lang="en-US" sz="1800" b="1" dirty="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userDrawn="1"/>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userDrawn="1"/>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38" name="Group 37"/>
          <p:cNvGrpSpPr/>
          <p:nvPr userDrawn="1"/>
        </p:nvGrpSpPr>
        <p:grpSpPr>
          <a:xfrm>
            <a:off x="-6223790" y="15575235"/>
            <a:ext cx="5771525" cy="644181"/>
            <a:chOff x="44242388" y="28054064"/>
            <a:chExt cx="9771400" cy="1090621"/>
          </a:xfrm>
        </p:grpSpPr>
        <p:sp>
          <p:nvSpPr>
            <p:cNvPr id="40" name="Rounded Rectangle 39"/>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41" name="Picture 40"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42"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a:solidFill>
                    <a:schemeClr val="tx2"/>
                  </a:solidFill>
                  <a:latin typeface="Trebuchet MS" pitchFamily="34" charset="0"/>
                </a:rPr>
                <a:t>Student</a:t>
              </a:r>
              <a:r>
                <a:rPr lang="en-US" sz="1400" baseline="0" dirty="0">
                  <a:solidFill>
                    <a:schemeClr val="tx2"/>
                  </a:solidFill>
                  <a:latin typeface="Trebuchet MS" pitchFamily="34" charset="0"/>
                </a:rPr>
                <a:t> discounts are available on our </a:t>
              </a:r>
              <a:r>
                <a:rPr lang="en-US" sz="1400" baseline="0" dirty="0" err="1">
                  <a:solidFill>
                    <a:schemeClr val="tx2"/>
                  </a:solidFill>
                  <a:latin typeface="Trebuchet MS" pitchFamily="34" charset="0"/>
                </a:rPr>
                <a:t>Facebook</a:t>
              </a:r>
              <a:r>
                <a:rPr lang="en-US" sz="1400" baseline="0" dirty="0">
                  <a:solidFill>
                    <a:schemeClr val="tx2"/>
                  </a:solidFill>
                  <a:latin typeface="Trebuchet MS" pitchFamily="34" charset="0"/>
                </a:rPr>
                <a:t> page. </a:t>
              </a:r>
            </a:p>
            <a:p>
              <a:r>
                <a:rPr lang="en-US" sz="1400" baseline="0" dirty="0">
                  <a:solidFill>
                    <a:schemeClr val="tx2"/>
                  </a:solidFill>
                  <a:latin typeface="Trebuchet MS" pitchFamily="34" charset="0"/>
                </a:rPr>
                <a:t>Go to </a:t>
              </a:r>
              <a:r>
                <a:rPr lang="en-US" sz="1400" u="sng" baseline="0" dirty="0">
                  <a:solidFill>
                    <a:schemeClr val="tx2"/>
                  </a:solidFill>
                  <a:latin typeface="Trebuchet MS" pitchFamily="34" charset="0"/>
                </a:rPr>
                <a:t>PosterPresentations.com</a:t>
              </a:r>
              <a:r>
                <a:rPr lang="en-US" sz="1400" baseline="0" dirty="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userDrawn="1"/>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userDrawn="1"/>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userDrawn="1"/>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a:solidFill>
                  <a:schemeClr val="bg1"/>
                </a:solidFill>
                <a:latin typeface="Trebuchet MS" pitchFamily="34" charset="0"/>
              </a:rPr>
              <a:t>QUICK</a:t>
            </a:r>
            <a:r>
              <a:rPr lang="en-US" sz="2400" b="1" baseline="0" dirty="0">
                <a:solidFill>
                  <a:schemeClr val="bg1"/>
                </a:solidFill>
                <a:latin typeface="Trebuchet MS" pitchFamily="34" charset="0"/>
              </a:rPr>
              <a:t> TIPS</a:t>
            </a:r>
            <a:endParaRPr lang="en-US" sz="2400" b="1" dirty="0">
              <a:solidFill>
                <a:schemeClr val="bg1"/>
              </a:solidFill>
              <a:latin typeface="Trebuchet MS" pitchFamily="34" charset="0"/>
            </a:endParaRPr>
          </a:p>
          <a:p>
            <a:pPr algn="ctr">
              <a:lnSpc>
                <a:spcPts val="2400"/>
              </a:lnSpc>
            </a:pPr>
            <a:r>
              <a:rPr lang="en-US" sz="2400" b="1" dirty="0">
                <a:solidFill>
                  <a:srgbClr val="FFFF00"/>
                </a:solidFill>
                <a:latin typeface="Trebuchet MS" pitchFamily="34" charset="0"/>
              </a:rPr>
              <a:t>(--THIS SECTION DOES NOT PRINT--)</a:t>
            </a:r>
          </a:p>
          <a:p>
            <a:pPr defTabSz="3134780">
              <a:lnSpc>
                <a:spcPts val="2100"/>
              </a:lnSpc>
            </a:pPr>
            <a:endParaRPr lang="en-US" sz="1800" dirty="0">
              <a:latin typeface="Trebuchet MS" pitchFamily="34" charset="0"/>
            </a:endParaRPr>
          </a:p>
          <a:p>
            <a:pPr defTabSz="3134780">
              <a:lnSpc>
                <a:spcPts val="2100"/>
              </a:lnSpc>
            </a:pPr>
            <a:r>
              <a:rPr lang="en-US" sz="1800" dirty="0">
                <a:latin typeface="Trebuchet MS" pitchFamily="34" charset="0"/>
              </a:rPr>
              <a:t>This PowerPoint</a:t>
            </a:r>
            <a:r>
              <a:rPr lang="en-US" sz="1800" baseline="0" dirty="0">
                <a:latin typeface="Trebuchet MS" pitchFamily="34" charset="0"/>
              </a:rPr>
              <a:t> template requires basic PowerPoint (version 2007 or newer) skills. Below is a list of commonly asked questions specific to this template. </a:t>
            </a:r>
            <a:br>
              <a:rPr lang="en-US" sz="1800" baseline="0" dirty="0">
                <a:latin typeface="Trebuchet MS" pitchFamily="34" charset="0"/>
              </a:rPr>
            </a:br>
            <a:r>
              <a:rPr lang="en-US" sz="1800" baseline="0" dirty="0">
                <a:latin typeface="Trebuchet MS" pitchFamily="34" charset="0"/>
              </a:rPr>
              <a:t>If you are using an older version of PowerPoint some template features may not work properly.</a:t>
            </a:r>
            <a:endParaRPr lang="en-US" sz="2400" b="1" dirty="0">
              <a:solidFill>
                <a:srgbClr val="FFFF00"/>
              </a:solidFill>
              <a:latin typeface="Trebuchet MS" pitchFamily="34" charset="0"/>
            </a:endParaRPr>
          </a:p>
          <a:p>
            <a:pPr defTabSz="3134780">
              <a:lnSpc>
                <a:spcPts val="2100"/>
              </a:lnSpc>
            </a:pPr>
            <a:endParaRPr lang="en-US" sz="2400" b="1" dirty="0">
              <a:solidFill>
                <a:srgbClr val="FFFF00"/>
              </a:solidFill>
              <a:latin typeface="Trebuchet MS" pitchFamily="34" charset="0"/>
            </a:endParaRPr>
          </a:p>
          <a:p>
            <a:pPr algn="ctr">
              <a:lnSpc>
                <a:spcPts val="2100"/>
              </a:lnSpc>
            </a:pPr>
            <a:r>
              <a:rPr lang="en-US" sz="2400" b="1" baseline="0">
                <a:solidFill>
                  <a:schemeClr val="bg1"/>
                </a:solidFill>
                <a:latin typeface="Trebuchet MS" pitchFamily="34" charset="0"/>
              </a:rPr>
              <a:t>Template </a:t>
            </a:r>
            <a:r>
              <a:rPr lang="en-US" sz="2400" b="1" baseline="0" dirty="0">
                <a:solidFill>
                  <a:schemeClr val="bg1"/>
                </a:solidFill>
                <a:latin typeface="Trebuchet MS" pitchFamily="34" charset="0"/>
              </a:rPr>
              <a:t>FAQs</a:t>
            </a:r>
            <a:endParaRPr lang="en-US" sz="1800" baseline="0" dirty="0">
              <a:latin typeface="Trebuchet MS" pitchFamily="34" charset="0"/>
            </a:endParaRPr>
          </a:p>
          <a:p>
            <a:pPr algn="ctr"/>
            <a:endParaRPr lang="en-US" sz="1800" b="1" dirty="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a:solidFill>
                  <a:srgbClr val="FFFF00"/>
                </a:solidFill>
                <a:latin typeface="Trebuchet MS" pitchFamily="34" charset="0"/>
              </a:rPr>
              <a:t>Verifying the quality of your graphics</a:t>
            </a:r>
          </a:p>
          <a:p>
            <a:pPr defTabSz="2689420"/>
            <a:r>
              <a:rPr lang="en-US" sz="1800" dirty="0">
                <a:latin typeface="Trebuchet MS" pitchFamily="34" charset="0"/>
              </a:rPr>
              <a:t>Go to the </a:t>
            </a:r>
            <a:r>
              <a:rPr lang="en-US" sz="1800" baseline="0" dirty="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a:latin typeface="Trebuchet MS" pitchFamily="34" charset="0"/>
              </a:rPr>
            </a:br>
            <a:endParaRPr lang="en-US" sz="1800" baseline="0" dirty="0">
              <a:latin typeface="Trebuchet MS" pitchFamily="34" charset="0"/>
            </a:endParaRPr>
          </a:p>
          <a:p>
            <a:pPr defTabSz="2689420"/>
            <a:endParaRPr lang="en-US" sz="1800" b="1" baseline="0" dirty="0">
              <a:solidFill>
                <a:srgbClr val="FFFF00"/>
              </a:solidFill>
              <a:latin typeface="Trebuchet MS" pitchFamily="34" charset="0"/>
            </a:endParaRPr>
          </a:p>
          <a:p>
            <a:pPr defTabSz="2689420"/>
            <a:r>
              <a:rPr lang="en-US" sz="1800" b="1" baseline="0" dirty="0">
                <a:solidFill>
                  <a:srgbClr val="FFFF00"/>
                </a:solidFill>
                <a:latin typeface="Trebuchet MS" pitchFamily="34" charset="0"/>
              </a:rPr>
              <a:t>Modifying the layout</a:t>
            </a:r>
          </a:p>
          <a:p>
            <a:pPr defTabSz="2689420"/>
            <a:r>
              <a:rPr lang="en-US" sz="1800" dirty="0">
                <a:latin typeface="Trebuchet MS" pitchFamily="34" charset="0"/>
              </a:rPr>
              <a:t>This template has four </a:t>
            </a:r>
            <a:r>
              <a:rPr lang="en-US" sz="1800" baseline="0" dirty="0">
                <a:latin typeface="Trebuchet MS" pitchFamily="34" charset="0"/>
              </a:rPr>
              <a:t>different </a:t>
            </a:r>
          </a:p>
          <a:p>
            <a:pPr defTabSz="2689420"/>
            <a:r>
              <a:rPr lang="en-US" sz="1800" baseline="0" dirty="0">
                <a:latin typeface="Trebuchet MS" pitchFamily="34" charset="0"/>
              </a:rPr>
              <a:t>column layouts.   </a:t>
            </a:r>
            <a:r>
              <a:rPr lang="en-US" sz="1800" u="sng" baseline="0" dirty="0">
                <a:latin typeface="Trebuchet MS" pitchFamily="34" charset="0"/>
              </a:rPr>
              <a:t>Right-click</a:t>
            </a:r>
            <a:r>
              <a:rPr lang="en-US" sz="1800" baseline="0" dirty="0">
                <a:latin typeface="Trebuchet MS" pitchFamily="34" charset="0"/>
              </a:rPr>
              <a:t> </a:t>
            </a:r>
          </a:p>
          <a:p>
            <a:pPr defTabSz="2689420"/>
            <a:r>
              <a:rPr lang="en-US" sz="1800" baseline="0" dirty="0">
                <a:latin typeface="Trebuchet MS" pitchFamily="34" charset="0"/>
              </a:rPr>
              <a:t>your mouse on the background </a:t>
            </a:r>
          </a:p>
          <a:p>
            <a:pPr defTabSz="2689420"/>
            <a:r>
              <a:rPr lang="en-US" sz="1800" baseline="0" dirty="0">
                <a:latin typeface="Trebuchet MS" pitchFamily="34" charset="0"/>
              </a:rPr>
              <a:t>and click on LAYOUT to see the</a:t>
            </a:r>
          </a:p>
          <a:p>
            <a:pPr defTabSz="2689420"/>
            <a:r>
              <a:rPr lang="en-US" sz="1800" baseline="0" dirty="0">
                <a:latin typeface="Trebuchet MS" pitchFamily="34" charset="0"/>
              </a:rPr>
              <a:t> layout options.  The columns in </a:t>
            </a:r>
          </a:p>
          <a:p>
            <a:pPr defTabSz="2689420"/>
            <a:r>
              <a:rPr lang="en-US" sz="1800" baseline="0" dirty="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defTabSz="2689420"/>
            <a:r>
              <a:rPr lang="en-US" sz="1800" b="1" baseline="0" dirty="0">
                <a:solidFill>
                  <a:srgbClr val="FFFF00"/>
                </a:solidFill>
                <a:latin typeface="Trebuchet MS" pitchFamily="34" charset="0"/>
              </a:rPr>
              <a:t>Importing text and graphics from external sources</a:t>
            </a:r>
          </a:p>
          <a:p>
            <a:pPr defTabSz="2689420"/>
            <a:r>
              <a:rPr lang="en-US" sz="1800" b="1" u="sng" baseline="0" dirty="0">
                <a:latin typeface="Trebuchet MS" pitchFamily="34" charset="0"/>
              </a:rPr>
              <a:t>TEXT: </a:t>
            </a:r>
            <a:r>
              <a:rPr lang="en-US" sz="1800" baseline="0" dirty="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a:latin typeface="Trebuchet MS" pitchFamily="34" charset="0"/>
            </a:endParaRPr>
          </a:p>
          <a:p>
            <a:pPr defTabSz="2689420"/>
            <a:r>
              <a:rPr lang="en-US" sz="1800" b="1" u="sng" baseline="0" dirty="0">
                <a:latin typeface="Trebuchet MS" pitchFamily="34" charset="0"/>
              </a:rPr>
              <a:t>PHOTOS: </a:t>
            </a:r>
            <a:r>
              <a:rPr lang="en-US" sz="1800" baseline="0" dirty="0">
                <a:latin typeface="Trebuchet MS" pitchFamily="34" charset="0"/>
              </a:rPr>
              <a:t>Drag in a picture placeholder, size it </a:t>
            </a:r>
            <a:r>
              <a:rPr lang="en-US" sz="1800" u="sng" baseline="0" dirty="0">
                <a:latin typeface="Trebuchet MS" pitchFamily="34" charset="0"/>
              </a:rPr>
              <a:t>first</a:t>
            </a:r>
            <a:r>
              <a:rPr lang="en-US" sz="1800" baseline="0" dirty="0">
                <a:latin typeface="Trebuchet MS" pitchFamily="34" charset="0"/>
              </a:rPr>
              <a:t>, click in it and insert a photo from the menu.</a:t>
            </a:r>
          </a:p>
          <a:p>
            <a:pPr defTabSz="2689420"/>
            <a:endParaRPr lang="en-US" sz="1800" baseline="0" dirty="0">
              <a:latin typeface="Trebuchet MS" pitchFamily="34" charset="0"/>
            </a:endParaRPr>
          </a:p>
          <a:p>
            <a:pPr defTabSz="2689420"/>
            <a:r>
              <a:rPr lang="en-US" sz="1800" b="1" u="sng" baseline="0" dirty="0">
                <a:latin typeface="Trebuchet MS" pitchFamily="34" charset="0"/>
              </a:rPr>
              <a:t>TABLES: </a:t>
            </a:r>
            <a:r>
              <a:rPr lang="en-US" sz="1800" baseline="0" dirty="0">
                <a:latin typeface="Trebuchet MS" pitchFamily="34" charset="0"/>
              </a:rPr>
              <a:t>You can copy and paste a table from an external document onto this poster template. To adjust the way the text fits within the cells of a table that has been pasted, </a:t>
            </a:r>
            <a:r>
              <a:rPr lang="en-US" sz="1800" u="sng" baseline="0" dirty="0">
                <a:latin typeface="Trebuchet MS" pitchFamily="34" charset="0"/>
              </a:rPr>
              <a:t>right-click</a:t>
            </a:r>
            <a:r>
              <a:rPr lang="en-US" sz="1800" baseline="0" dirty="0">
                <a:latin typeface="Trebuchet MS" pitchFamily="34" charset="0"/>
              </a:rPr>
              <a:t> on the table, click FORMAT SHAPE  then click on TEXT BOX and change the INTERNAL MARGIN values to 0.25.</a:t>
            </a:r>
          </a:p>
          <a:p>
            <a:pPr defTabSz="2689420"/>
            <a:endParaRPr lang="en-US" sz="1800" baseline="0" dirty="0">
              <a:latin typeface="Trebuchet MS" pitchFamily="34" charset="0"/>
            </a:endParaRPr>
          </a:p>
          <a:p>
            <a:pPr defTabSz="2689420"/>
            <a:endParaRPr lang="en-US" sz="1800" baseline="0" dirty="0">
              <a:latin typeface="Trebuchet MS" pitchFamily="34" charset="0"/>
            </a:endParaRPr>
          </a:p>
          <a:p>
            <a:pPr defTabSz="2689420"/>
            <a:r>
              <a:rPr lang="en-US" sz="1800" b="1" baseline="0" dirty="0">
                <a:solidFill>
                  <a:srgbClr val="FFFF00"/>
                </a:solidFill>
                <a:latin typeface="Trebuchet MS" pitchFamily="34" charset="0"/>
              </a:rPr>
              <a:t>Modifying the color scheme</a:t>
            </a:r>
          </a:p>
          <a:p>
            <a:pPr defTabSz="2689420"/>
            <a:r>
              <a:rPr lang="en-US" sz="1800" baseline="0" dirty="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2508125">
              <a:lnSpc>
                <a:spcPts val="2100"/>
              </a:lnSpc>
            </a:pPr>
            <a:endParaRPr lang="en-US" sz="1200" baseline="0" dirty="0">
              <a:latin typeface="Trebuchet MS" pitchFamily="34" charset="0"/>
            </a:endParaRPr>
          </a:p>
          <a:p>
            <a:pPr defTabSz="2508125">
              <a:lnSpc>
                <a:spcPts val="2100"/>
              </a:lnSpc>
            </a:pPr>
            <a:endParaRPr lang="en-US" sz="1200" dirty="0">
              <a:latin typeface="Trebuchet MS" pitchFamily="34" charset="0"/>
            </a:endParaRPr>
          </a:p>
          <a:p>
            <a:pPr algn="ctr">
              <a:lnSpc>
                <a:spcPts val="2100"/>
              </a:lnSpc>
            </a:pPr>
            <a:endParaRPr lang="en-US" sz="1200" b="1" dirty="0">
              <a:solidFill>
                <a:schemeClr val="bg1"/>
              </a:solidFill>
              <a:latin typeface="Trebuchet MS" pitchFamily="34" charset="0"/>
            </a:endParaRPr>
          </a:p>
          <a:p>
            <a:pPr defTabSz="2508125">
              <a:lnSpc>
                <a:spcPts val="2100"/>
              </a:lnSpc>
            </a:pPr>
            <a:endParaRPr lang="en-US" sz="1200" b="1" dirty="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userDrawn="1"/>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userDrawn="1"/>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a:solidFill>
                  <a:schemeClr val="bg1"/>
                </a:solidFill>
              </a:rPr>
              <a:t>© 2013 PosterPresentations.com</a:t>
            </a:r>
            <a:br>
              <a:rPr lang="en-US" sz="2000" dirty="0">
                <a:solidFill>
                  <a:schemeClr val="bg1"/>
                </a:solidFill>
              </a:rPr>
            </a:br>
            <a:r>
              <a:rPr lang="en-US" sz="2000" dirty="0">
                <a:solidFill>
                  <a:schemeClr val="bg1"/>
                </a:solidFill>
              </a:rPr>
              <a:t>    </a:t>
            </a:r>
            <a:r>
              <a:rPr lang="en-US" sz="1800" dirty="0">
                <a:solidFill>
                  <a:schemeClr val="bg1"/>
                </a:solidFill>
              </a:rPr>
              <a:t>2117 Fourth Street ,</a:t>
            </a:r>
            <a:r>
              <a:rPr lang="en-US" sz="1800" baseline="0" dirty="0">
                <a:solidFill>
                  <a:schemeClr val="bg1"/>
                </a:solidFill>
              </a:rPr>
              <a:t> Unit C</a:t>
            </a:r>
            <a:br>
              <a:rPr lang="en-US" sz="1800" baseline="0" dirty="0">
                <a:solidFill>
                  <a:schemeClr val="bg1"/>
                </a:solidFill>
              </a:rPr>
            </a:br>
            <a:r>
              <a:rPr lang="en-US" sz="1800" baseline="0" dirty="0">
                <a:solidFill>
                  <a:schemeClr val="bg1"/>
                </a:solidFill>
              </a:rPr>
              <a:t>    Berkeley  CA  94710</a:t>
            </a:r>
            <a:br>
              <a:rPr lang="en-US" sz="1800" baseline="0" dirty="0">
                <a:solidFill>
                  <a:schemeClr val="bg1"/>
                </a:solidFill>
              </a:rPr>
            </a:br>
            <a:r>
              <a:rPr lang="en-US" sz="1800" baseline="0" dirty="0">
                <a:solidFill>
                  <a:schemeClr val="bg1"/>
                </a:solidFill>
              </a:rPr>
              <a:t>    </a:t>
            </a:r>
            <a:r>
              <a:rPr lang="en-US" sz="1800" b="1" baseline="0" dirty="0">
                <a:solidFill>
                  <a:srgbClr val="FFFF00"/>
                </a:solidFill>
              </a:rPr>
              <a:t>posterpresenter@gmail.com</a:t>
            </a:r>
            <a:endParaRPr lang="en-US" sz="2000" b="1" dirty="0">
              <a:solidFill>
                <a:srgbClr val="FFFF00"/>
              </a:solidFill>
            </a:endParaRPr>
          </a:p>
        </p:txBody>
      </p:sp>
      <p:cxnSp>
        <p:nvCxnSpPr>
          <p:cNvPr id="49" name="Straight Connector 48"/>
          <p:cNvCxnSpPr/>
          <p:nvPr userDrawn="1"/>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userDrawn="1"/>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58" r:id="rId1"/>
  </p:sldLayoutIdLst>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rgbClr val="9966FF"/>
            </a:gs>
            <a:gs pos="36000">
              <a:srgbClr val="9999FF"/>
            </a:gs>
            <a:gs pos="68000">
              <a:srgbClr val="33CCCC"/>
            </a:gs>
            <a:gs pos="100000">
              <a:srgbClr val="008080"/>
            </a:gs>
          </a:gsLst>
          <a:lin ang="27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27432000" cy="2400300"/>
          </a:xfrm>
          <a:prstGeom prst="rect">
            <a:avLst/>
          </a:prstGeom>
          <a:solidFill>
            <a:schemeClr val="accent5">
              <a:lumMod val="75000"/>
            </a:schemeClr>
          </a:solidFill>
          <a:ln w="9525">
            <a:solidFill>
              <a:schemeClr val="tx1"/>
            </a:solidFill>
            <a:miter lim="800000"/>
            <a:headEnd/>
            <a:tailEnd/>
          </a:ln>
          <a:effectLst/>
        </p:spPr>
        <p:txBody>
          <a:bodyPr wrap="none" lIns="52249" tIns="26124" rIns="52249" bIns="26124" anchor="ctr"/>
          <a:lstStyle/>
          <a:p>
            <a:pPr>
              <a:defRPr/>
            </a:pPr>
            <a:endParaRPr lang="en-US" dirty="0"/>
          </a:p>
        </p:txBody>
      </p:sp>
      <p:sp>
        <p:nvSpPr>
          <p:cNvPr id="8" name="Rectangle 33"/>
          <p:cNvSpPr>
            <a:spLocks noChangeArrowheads="1"/>
          </p:cNvSpPr>
          <p:nvPr/>
        </p:nvSpPr>
        <p:spPr bwMode="auto">
          <a:xfrm>
            <a:off x="571500" y="262890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9" name="Rectangle 9"/>
          <p:cNvSpPr>
            <a:spLocks noChangeArrowheads="1"/>
          </p:cNvSpPr>
          <p:nvPr/>
        </p:nvSpPr>
        <p:spPr bwMode="auto">
          <a:xfrm>
            <a:off x="0" y="2402681"/>
            <a:ext cx="27432000" cy="76200"/>
          </a:xfrm>
          <a:prstGeom prst="rect">
            <a:avLst/>
          </a:prstGeom>
          <a:solidFill>
            <a:schemeClr val="accent5">
              <a:lumMod val="50000"/>
            </a:schemeClr>
          </a:solidFill>
          <a:ln w="152400">
            <a:no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89805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75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1" name="Rectangle 33"/>
          <p:cNvSpPr>
            <a:spLocks noChangeArrowheads="1"/>
          </p:cNvSpPr>
          <p:nvPr userDrawn="1"/>
        </p:nvSpPr>
        <p:spPr bwMode="auto">
          <a:xfrm>
            <a:off x="7209790" y="2628900"/>
            <a:ext cx="13012420" cy="13373100"/>
          </a:xfrm>
          <a:prstGeom prst="roundRect">
            <a:avLst>
              <a:gd name="adj" fmla="val 3868"/>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20574000" y="262890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4" name="Rectangle 23"/>
          <p:cNvSpPr/>
          <p:nvPr userDrawn="1"/>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a:solidFill>
                  <a:schemeClr val="bg1"/>
                </a:solidFill>
                <a:latin typeface="Trebuchet MS" pitchFamily="34" charset="0"/>
              </a:rPr>
              <a:t>QUICK DESIGN</a:t>
            </a:r>
            <a:r>
              <a:rPr lang="en-US" sz="2500" b="1" baseline="0" dirty="0">
                <a:solidFill>
                  <a:schemeClr val="bg1"/>
                </a:solidFill>
                <a:latin typeface="Trebuchet MS" pitchFamily="34" charset="0"/>
              </a:rPr>
              <a:t> </a:t>
            </a:r>
            <a:r>
              <a:rPr lang="en-US" sz="2500" b="1" dirty="0">
                <a:solidFill>
                  <a:schemeClr val="bg1"/>
                </a:solidFill>
                <a:latin typeface="Trebuchet MS" pitchFamily="34" charset="0"/>
              </a:rPr>
              <a:t>GUIDE</a:t>
            </a:r>
          </a:p>
          <a:p>
            <a:pPr algn="ctr"/>
            <a:r>
              <a:rPr lang="en-US" sz="2300" b="1" dirty="0">
                <a:solidFill>
                  <a:srgbClr val="FFFF00"/>
                </a:solidFill>
                <a:latin typeface="Trebuchet MS" pitchFamily="34" charset="0"/>
              </a:rPr>
              <a:t>(--THIS SECTION DOES NOT PRINT--)</a:t>
            </a:r>
          </a:p>
          <a:p>
            <a:pPr algn="ctr"/>
            <a:endParaRPr lang="en-US" sz="1800" b="1" dirty="0">
              <a:latin typeface="Trebuchet MS" pitchFamily="34" charset="0"/>
            </a:endParaRPr>
          </a:p>
          <a:p>
            <a:pPr defTabSz="3765639"/>
            <a:r>
              <a:rPr lang="en-US" sz="1800" dirty="0">
                <a:latin typeface="Trebuchet MS" pitchFamily="34" charset="0"/>
              </a:rPr>
              <a:t>This PowerPoint</a:t>
            </a:r>
            <a:r>
              <a:rPr lang="en-US" sz="1800" baseline="0" dirty="0">
                <a:latin typeface="Trebuchet MS" pitchFamily="34" charset="0"/>
              </a:rPr>
              <a:t> </a:t>
            </a:r>
            <a:r>
              <a:rPr lang="en-US" sz="1800" dirty="0">
                <a:latin typeface="Trebuchet MS" pitchFamily="34" charset="0"/>
              </a:rPr>
              <a:t>2007 template produces</a:t>
            </a:r>
            <a:r>
              <a:rPr lang="en-US" sz="1800" baseline="0" dirty="0">
                <a:latin typeface="Trebuchet MS" pitchFamily="34" charset="0"/>
              </a:rPr>
              <a:t> </a:t>
            </a:r>
            <a:r>
              <a:rPr lang="en-US" sz="1800" dirty="0">
                <a:latin typeface="Trebuchet MS" pitchFamily="34" charset="0"/>
              </a:rPr>
              <a:t>a 36”x60” professional  poster</a:t>
            </a:r>
            <a:r>
              <a:rPr lang="en-US" sz="1800">
                <a:latin typeface="Trebuchet MS" pitchFamily="34" charset="0"/>
              </a:rPr>
              <a:t>. You</a:t>
            </a:r>
            <a:r>
              <a:rPr lang="en-US" sz="1800" baseline="0">
                <a:latin typeface="Trebuchet MS" pitchFamily="34" charset="0"/>
              </a:rPr>
              <a:t> can u</a:t>
            </a:r>
            <a:r>
              <a:rPr lang="en-US" sz="1800">
                <a:latin typeface="Trebuchet MS" pitchFamily="34" charset="0"/>
              </a:rPr>
              <a:t>se</a:t>
            </a:r>
            <a:r>
              <a:rPr lang="en-US" sz="1800" baseline="0">
                <a:latin typeface="Trebuchet MS" pitchFamily="34" charset="0"/>
              </a:rPr>
              <a:t> it to create your research poster and </a:t>
            </a:r>
            <a:r>
              <a:rPr lang="en-US" sz="1800">
                <a:latin typeface="Trebuchet MS" pitchFamily="34" charset="0"/>
              </a:rPr>
              <a:t>save valuable time placing titles, subtitles,</a:t>
            </a:r>
            <a:r>
              <a:rPr lang="en-US" sz="1800" baseline="0">
                <a:latin typeface="Trebuchet MS" pitchFamily="34" charset="0"/>
              </a:rPr>
              <a:t> text, and graphics</a:t>
            </a:r>
            <a:r>
              <a:rPr lang="en-US" sz="1800">
                <a:latin typeface="Trebuchet MS" pitchFamily="34" charset="0"/>
              </a:rPr>
              <a:t>. </a:t>
            </a:r>
            <a:endParaRPr lang="en-US" sz="1800" dirty="0">
              <a:latin typeface="Trebuchet MS" pitchFamily="34" charset="0"/>
            </a:endParaRPr>
          </a:p>
          <a:p>
            <a:pPr defTabSz="4389219"/>
            <a:endParaRPr lang="en-US" sz="1800" dirty="0">
              <a:latin typeface="Trebuchet MS" pitchFamily="34" charset="0"/>
            </a:endParaRPr>
          </a:p>
          <a:p>
            <a:pPr defTabSz="4389219"/>
            <a:r>
              <a:rPr lang="en-US" sz="1800" dirty="0">
                <a:latin typeface="Trebuchet MS" pitchFamily="34" charset="0"/>
              </a:rPr>
              <a:t>We provide a series of online tutorials that will guide you through the poster design process and answer your poster production questions. </a:t>
            </a:r>
          </a:p>
          <a:p>
            <a:pPr defTabSz="4389219"/>
            <a:endParaRPr lang="en-US" sz="1800" dirty="0">
              <a:latin typeface="Trebuchet MS" pitchFamily="34" charset="0"/>
            </a:endParaRPr>
          </a:p>
          <a:p>
            <a:pPr defTabSz="4389219"/>
            <a:r>
              <a:rPr lang="en-US" sz="1800" dirty="0">
                <a:latin typeface="Trebuchet MS" pitchFamily="34" charset="0"/>
              </a:rPr>
              <a:t>To view our template tutorials, go online to </a:t>
            </a:r>
            <a:r>
              <a:rPr lang="en-US" sz="1800" b="1" dirty="0">
                <a:solidFill>
                  <a:srgbClr val="FFFF00"/>
                </a:solidFill>
                <a:latin typeface="Trebuchet MS" pitchFamily="34" charset="0"/>
              </a:rPr>
              <a:t>PosterPresentations.com </a:t>
            </a:r>
            <a:r>
              <a:rPr lang="en-US" sz="1800" dirty="0">
                <a:latin typeface="Trebuchet MS" pitchFamily="34" charset="0"/>
              </a:rPr>
              <a:t>and click on </a:t>
            </a:r>
            <a:r>
              <a:rPr lang="en-US" sz="1800" dirty="0">
                <a:solidFill>
                  <a:srgbClr val="FFFF00"/>
                </a:solidFill>
                <a:latin typeface="Trebuchet MS" pitchFamily="34" charset="0"/>
              </a:rPr>
              <a:t>HELP DESK.</a:t>
            </a:r>
          </a:p>
          <a:p>
            <a:pPr defTabSz="4389219"/>
            <a:endParaRPr lang="en-US" sz="1800" dirty="0">
              <a:latin typeface="Trebuchet MS" pitchFamily="34" charset="0"/>
            </a:endParaRPr>
          </a:p>
          <a:p>
            <a:pPr defTabSz="4389219"/>
            <a:r>
              <a:rPr lang="en-US" sz="1800" dirty="0">
                <a:latin typeface="Trebuchet MS" pitchFamily="34" charset="0"/>
              </a:rPr>
              <a:t>When</a:t>
            </a:r>
            <a:r>
              <a:rPr lang="en-US" sz="1800" baseline="0" dirty="0">
                <a:latin typeface="Trebuchet MS" pitchFamily="34" charset="0"/>
              </a:rPr>
              <a:t> you are ready to</a:t>
            </a:r>
            <a:r>
              <a:rPr lang="en-US" sz="1800" dirty="0">
                <a:latin typeface="Trebuchet MS" pitchFamily="34" charset="0"/>
              </a:rPr>
              <a:t> </a:t>
            </a:r>
            <a:r>
              <a:rPr lang="en-US" sz="1800" baseline="0" dirty="0">
                <a:latin typeface="Trebuchet MS" pitchFamily="34" charset="0"/>
              </a:rPr>
              <a:t> print your poster</a:t>
            </a:r>
            <a:r>
              <a:rPr lang="en-US" sz="1800" dirty="0">
                <a:latin typeface="Trebuchet MS" pitchFamily="34" charset="0"/>
              </a:rPr>
              <a:t>,</a:t>
            </a:r>
            <a:r>
              <a:rPr lang="en-US" sz="1800" baseline="0" dirty="0">
                <a:latin typeface="Trebuchet MS" pitchFamily="34" charset="0"/>
              </a:rPr>
              <a:t> go online to</a:t>
            </a:r>
            <a:r>
              <a:rPr lang="en-US" sz="2000" baseline="0" dirty="0">
                <a:latin typeface="Trebuchet MS" pitchFamily="34" charset="0"/>
              </a:rPr>
              <a:t> </a:t>
            </a:r>
            <a:r>
              <a:rPr lang="en-US" sz="2400" b="1" dirty="0">
                <a:solidFill>
                  <a:srgbClr val="FFFF00"/>
                </a:solidFill>
                <a:latin typeface="Trebuchet MS" pitchFamily="34" charset="0"/>
              </a:rPr>
              <a:t>PosterPresentations.com</a:t>
            </a:r>
            <a:r>
              <a:rPr lang="en-US" sz="2400" b="1" dirty="0">
                <a:solidFill>
                  <a:schemeClr val="bg1"/>
                </a:solidFill>
                <a:latin typeface="Trebuchet MS" pitchFamily="34" charset="0"/>
              </a:rPr>
              <a:t>.</a:t>
            </a:r>
            <a:br>
              <a:rPr lang="en-US" sz="1800" dirty="0">
                <a:latin typeface="Trebuchet MS" pitchFamily="34" charset="0"/>
              </a:rPr>
            </a:br>
            <a:endParaRPr lang="en-US" sz="1800" dirty="0">
              <a:latin typeface="Trebuchet MS" pitchFamily="34" charset="0"/>
            </a:endParaRPr>
          </a:p>
          <a:p>
            <a:pPr algn="l" defTabSz="3765639"/>
            <a:r>
              <a:rPr lang="en-US" sz="1800" b="1" dirty="0">
                <a:solidFill>
                  <a:schemeClr val="bg1"/>
                </a:solidFill>
                <a:latin typeface="Trebuchet MS" pitchFamily="34" charset="0"/>
              </a:rPr>
              <a:t>Need</a:t>
            </a:r>
            <a:r>
              <a:rPr lang="en-US" sz="1800" b="1" baseline="0" dirty="0">
                <a:solidFill>
                  <a:schemeClr val="bg1"/>
                </a:solidFill>
                <a:latin typeface="Trebuchet MS" pitchFamily="34" charset="0"/>
              </a:rPr>
              <a:t> Assistance?  </a:t>
            </a:r>
            <a:r>
              <a:rPr lang="en-US" sz="2400" b="1" baseline="0" dirty="0">
                <a:solidFill>
                  <a:srgbClr val="FFFF00"/>
                </a:solidFill>
                <a:latin typeface="Trebuchet MS" pitchFamily="34" charset="0"/>
              </a:rPr>
              <a:t>Call  us at </a:t>
            </a:r>
            <a:r>
              <a:rPr lang="en-US" sz="2400" b="1" dirty="0">
                <a:solidFill>
                  <a:srgbClr val="FFFF00"/>
                </a:solidFill>
                <a:latin typeface="Trebuchet MS" pitchFamily="34" charset="0"/>
              </a:rPr>
              <a:t>1.866.649.3004</a:t>
            </a:r>
          </a:p>
          <a:p>
            <a:pPr defTabSz="2508125"/>
            <a:r>
              <a:rPr lang="en-US" sz="1800" dirty="0">
                <a:latin typeface="Trebuchet MS" pitchFamily="34" charset="0"/>
              </a:rPr>
              <a:t> </a:t>
            </a:r>
            <a:endParaRPr lang="en-US" sz="2300" b="1" dirty="0">
              <a:solidFill>
                <a:srgbClr val="FFFF00"/>
              </a:solidFill>
              <a:latin typeface="Trebuchet MS" pitchFamily="34" charset="0"/>
            </a:endParaRPr>
          </a:p>
          <a:p>
            <a:pPr algn="ctr"/>
            <a:r>
              <a:rPr lang="en-US" sz="2500" b="1" dirty="0">
                <a:solidFill>
                  <a:schemeClr val="bg1"/>
                </a:solidFill>
                <a:latin typeface="Trebuchet MS" pitchFamily="34" charset="0"/>
              </a:rPr>
              <a:t>Object Placeholders</a:t>
            </a:r>
          </a:p>
          <a:p>
            <a:pPr algn="ctr"/>
            <a:endParaRPr lang="en-US" sz="2500" b="1" dirty="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latin typeface="Trebuchet MS" pitchFamily="34" charset="0"/>
              </a:rPr>
              <a:t>To</a:t>
            </a:r>
            <a:r>
              <a:rPr lang="en-US" sz="1800" baseline="0" dirty="0">
                <a:latin typeface="Trebuchet MS" pitchFamily="34" charset="0"/>
              </a:rPr>
              <a:t> add text, c</a:t>
            </a:r>
            <a:r>
              <a:rPr lang="en-US" sz="1800" dirty="0">
                <a:latin typeface="Trebuchet MS" pitchFamily="34" charset="0"/>
              </a:rPr>
              <a:t>lick inside</a:t>
            </a:r>
            <a:r>
              <a:rPr lang="en-US" sz="1800" baseline="0" dirty="0">
                <a:latin typeface="Trebuchet MS" pitchFamily="34" charset="0"/>
              </a:rPr>
              <a:t> a placeholder on the poster and type or paste your text.  To move a placeholder, click it </a:t>
            </a:r>
            <a:r>
              <a:rPr lang="en-US" sz="1800" u="sng" baseline="0" dirty="0">
                <a:latin typeface="Trebuchet MS" pitchFamily="34" charset="0"/>
              </a:rPr>
              <a:t>once</a:t>
            </a:r>
            <a:r>
              <a:rPr lang="en-US" sz="1800" baseline="0" dirty="0">
                <a:latin typeface="Trebuchet MS" pitchFamily="34" charset="0"/>
              </a:rPr>
              <a:t> (to select it).  Place your cursor on its frame, and your cursor will change to this symbol       .  Click </a:t>
            </a:r>
            <a:r>
              <a:rPr lang="en-US" sz="1800" u="sng" baseline="0" dirty="0">
                <a:latin typeface="Trebuchet MS" pitchFamily="34" charset="0"/>
              </a:rPr>
              <a:t>once</a:t>
            </a:r>
            <a:r>
              <a:rPr lang="en-US" sz="1800" baseline="0" dirty="0">
                <a:latin typeface="Trebuchet MS" pitchFamily="34" charset="0"/>
              </a:rPr>
              <a:t> and drag it to a new location where you can resize it. </a:t>
            </a:r>
          </a:p>
          <a:p>
            <a:pPr defTabSz="3765639"/>
            <a:endParaRPr lang="en-US" sz="1800" dirty="0">
              <a:latin typeface="Trebuchet MS" pitchFamily="34" charset="0"/>
            </a:endParaRPr>
          </a:p>
          <a:p>
            <a:pPr defTabSz="3765639"/>
            <a:r>
              <a:rPr lang="en-US" sz="1800" b="1" dirty="0">
                <a:solidFill>
                  <a:srgbClr val="FFFF00"/>
                </a:solidFill>
                <a:latin typeface="Trebuchet MS" pitchFamily="34" charset="0"/>
              </a:rPr>
              <a:t>Section Header placeholder</a:t>
            </a:r>
          </a:p>
          <a:p>
            <a:pPr defTabSz="3765639"/>
            <a:r>
              <a:rPr lang="en-US" sz="1800" baseline="0" dirty="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a:latin typeface="Trebuchet MS" pitchFamily="34" charset="0"/>
            </a:endParaRPr>
          </a:p>
          <a:p>
            <a:pPr defTabSz="4389219"/>
            <a:endParaRPr lang="en-US" sz="1800" dirty="0">
              <a:latin typeface="Trebuchet MS" pitchFamily="34" charset="0"/>
            </a:endParaRPr>
          </a:p>
          <a:p>
            <a:pPr defTabSz="4389219"/>
            <a:endParaRPr lang="en-US" sz="1800" b="1" dirty="0">
              <a:solidFill>
                <a:srgbClr val="FFFF00"/>
              </a:solidFill>
              <a:latin typeface="Trebuchet MS" pitchFamily="34" charset="0"/>
            </a:endParaRPr>
          </a:p>
          <a:p>
            <a:pPr defTabSz="4389219"/>
            <a:r>
              <a:rPr lang="en-US" sz="1800" b="1" dirty="0">
                <a:solidFill>
                  <a:srgbClr val="FFFF00"/>
                </a:solidFill>
                <a:latin typeface="Trebuchet MS" pitchFamily="34" charset="0"/>
              </a:rPr>
              <a:t>Text placeholder</a:t>
            </a:r>
          </a:p>
          <a:p>
            <a:pPr defTabSz="4389219"/>
            <a:r>
              <a:rPr lang="en-US" sz="1800" baseline="0" dirty="0">
                <a:latin typeface="Trebuchet MS" pitchFamily="34" charset="0"/>
              </a:rPr>
              <a:t>Move this preformatted text placeholder to the poster to add a new body of text.</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1" baseline="0" dirty="0">
              <a:solidFill>
                <a:srgbClr val="FFFF00"/>
              </a:solidFill>
              <a:latin typeface="Trebuchet MS" pitchFamily="34" charset="0"/>
            </a:endParaRPr>
          </a:p>
          <a:p>
            <a:pPr defTabSz="4389219"/>
            <a:r>
              <a:rPr lang="en-US" sz="1800" b="1" baseline="0" dirty="0">
                <a:solidFill>
                  <a:srgbClr val="FFFF00"/>
                </a:solidFill>
                <a:latin typeface="Trebuchet MS" pitchFamily="34" charset="0"/>
              </a:rPr>
              <a:t>Picture placeholder</a:t>
            </a:r>
          </a:p>
          <a:p>
            <a:pPr defTabSz="4389219"/>
            <a:r>
              <a:rPr lang="en-US" sz="1800" baseline="0" dirty="0">
                <a:latin typeface="Trebuchet MS" pitchFamily="34" charset="0"/>
              </a:rPr>
              <a:t>Move this graphic placeholder onto your poster, size it first, and then click it to add a picture to the poster.</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defTabSz="2508125"/>
            <a:endParaRPr lang="en-US" sz="1800" dirty="0">
              <a:latin typeface="Trebuchet MS" pitchFamily="34" charset="0"/>
            </a:endParaRPr>
          </a:p>
          <a:p>
            <a:pPr algn="ctr"/>
            <a:endParaRPr lang="en-US" sz="1800" b="1" dirty="0">
              <a:solidFill>
                <a:schemeClr val="bg1"/>
              </a:solidFill>
              <a:latin typeface="Trebuchet MS" pitchFamily="34" charset="0"/>
            </a:endParaRPr>
          </a:p>
          <a:p>
            <a:pPr defTabSz="2508125"/>
            <a:endParaRPr lang="en-US" sz="1800" b="1" dirty="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userDrawn="1"/>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userDrawn="1"/>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29" name="Group 28"/>
          <p:cNvGrpSpPr/>
          <p:nvPr userDrawn="1"/>
        </p:nvGrpSpPr>
        <p:grpSpPr>
          <a:xfrm>
            <a:off x="-6223790" y="15575235"/>
            <a:ext cx="5771525" cy="644181"/>
            <a:chOff x="44242388" y="28054064"/>
            <a:chExt cx="9771400" cy="1090621"/>
          </a:xfrm>
        </p:grpSpPr>
        <p:sp>
          <p:nvSpPr>
            <p:cNvPr id="31" name="Rounded Rectangle 30"/>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2" name="Picture 31"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33"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a:solidFill>
                    <a:schemeClr val="tx2"/>
                  </a:solidFill>
                  <a:latin typeface="Trebuchet MS" pitchFamily="34" charset="0"/>
                </a:rPr>
                <a:t>Student</a:t>
              </a:r>
              <a:r>
                <a:rPr lang="en-US" sz="1400" baseline="0" dirty="0">
                  <a:solidFill>
                    <a:schemeClr val="tx2"/>
                  </a:solidFill>
                  <a:latin typeface="Trebuchet MS" pitchFamily="34" charset="0"/>
                </a:rPr>
                <a:t> discounts are available on our </a:t>
              </a:r>
              <a:r>
                <a:rPr lang="en-US" sz="1400" baseline="0" dirty="0" err="1">
                  <a:solidFill>
                    <a:schemeClr val="tx2"/>
                  </a:solidFill>
                  <a:latin typeface="Trebuchet MS" pitchFamily="34" charset="0"/>
                </a:rPr>
                <a:t>Facebook</a:t>
              </a:r>
              <a:r>
                <a:rPr lang="en-US" sz="1400" baseline="0" dirty="0">
                  <a:solidFill>
                    <a:schemeClr val="tx2"/>
                  </a:solidFill>
                  <a:latin typeface="Trebuchet MS" pitchFamily="34" charset="0"/>
                </a:rPr>
                <a:t> page. </a:t>
              </a:r>
            </a:p>
            <a:p>
              <a:r>
                <a:rPr lang="en-US" sz="1400" baseline="0" dirty="0">
                  <a:solidFill>
                    <a:schemeClr val="tx2"/>
                  </a:solidFill>
                  <a:latin typeface="Trebuchet MS" pitchFamily="34" charset="0"/>
                </a:rPr>
                <a:t>Go to </a:t>
              </a:r>
              <a:r>
                <a:rPr lang="en-US" sz="1400" u="sng" baseline="0" dirty="0">
                  <a:solidFill>
                    <a:schemeClr val="tx2"/>
                  </a:solidFill>
                  <a:latin typeface="Trebuchet MS" pitchFamily="34" charset="0"/>
                </a:rPr>
                <a:t>PosterPresentations.com</a:t>
              </a:r>
              <a:r>
                <a:rPr lang="en-US" sz="1400" baseline="0" dirty="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userDrawn="1"/>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userDrawn="1"/>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userDrawn="1"/>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a:solidFill>
                  <a:schemeClr val="bg1"/>
                </a:solidFill>
                <a:latin typeface="Trebuchet MS" pitchFamily="34" charset="0"/>
              </a:rPr>
              <a:t>QUICK</a:t>
            </a:r>
            <a:r>
              <a:rPr lang="en-US" sz="2400" b="1" baseline="0" dirty="0">
                <a:solidFill>
                  <a:schemeClr val="bg1"/>
                </a:solidFill>
                <a:latin typeface="Trebuchet MS" pitchFamily="34" charset="0"/>
              </a:rPr>
              <a:t> TIPS</a:t>
            </a:r>
            <a:endParaRPr lang="en-US" sz="2400" b="1" dirty="0">
              <a:solidFill>
                <a:schemeClr val="bg1"/>
              </a:solidFill>
              <a:latin typeface="Trebuchet MS" pitchFamily="34" charset="0"/>
            </a:endParaRPr>
          </a:p>
          <a:p>
            <a:pPr algn="ctr">
              <a:lnSpc>
                <a:spcPts val="2400"/>
              </a:lnSpc>
            </a:pPr>
            <a:r>
              <a:rPr lang="en-US" sz="2400" b="1" dirty="0">
                <a:solidFill>
                  <a:srgbClr val="FFFF00"/>
                </a:solidFill>
                <a:latin typeface="Trebuchet MS" pitchFamily="34" charset="0"/>
              </a:rPr>
              <a:t>(--THIS SECTION DOES NOT PRINT--)</a:t>
            </a:r>
          </a:p>
          <a:p>
            <a:pPr defTabSz="3134780">
              <a:lnSpc>
                <a:spcPts val="2100"/>
              </a:lnSpc>
            </a:pPr>
            <a:endParaRPr lang="en-US" sz="1800" dirty="0">
              <a:latin typeface="Trebuchet MS" pitchFamily="34" charset="0"/>
            </a:endParaRPr>
          </a:p>
          <a:p>
            <a:pPr defTabSz="3134780">
              <a:lnSpc>
                <a:spcPts val="2100"/>
              </a:lnSpc>
            </a:pPr>
            <a:r>
              <a:rPr lang="en-US" sz="1800" dirty="0">
                <a:latin typeface="Trebuchet MS" pitchFamily="34" charset="0"/>
              </a:rPr>
              <a:t>This PowerPoint</a:t>
            </a:r>
            <a:r>
              <a:rPr lang="en-US" sz="1800" baseline="0" dirty="0">
                <a:latin typeface="Trebuchet MS" pitchFamily="34" charset="0"/>
              </a:rPr>
              <a:t> template requires basic PowerPoint (version 2007 or newer) skills. Below is a list of commonly asked questions specific to this template. </a:t>
            </a:r>
            <a:br>
              <a:rPr lang="en-US" sz="1800" baseline="0" dirty="0">
                <a:latin typeface="Trebuchet MS" pitchFamily="34" charset="0"/>
              </a:rPr>
            </a:br>
            <a:r>
              <a:rPr lang="en-US" sz="1800" baseline="0" dirty="0">
                <a:latin typeface="Trebuchet MS" pitchFamily="34" charset="0"/>
              </a:rPr>
              <a:t>If you are using an older version of PowerPoint some template features may not work properly.</a:t>
            </a:r>
            <a:endParaRPr lang="en-US" sz="2400" b="1" dirty="0">
              <a:solidFill>
                <a:srgbClr val="FFFF00"/>
              </a:solidFill>
              <a:latin typeface="Trebuchet MS" pitchFamily="34" charset="0"/>
            </a:endParaRPr>
          </a:p>
          <a:p>
            <a:pPr defTabSz="3134780">
              <a:lnSpc>
                <a:spcPts val="2100"/>
              </a:lnSpc>
            </a:pPr>
            <a:endParaRPr lang="en-US" sz="2400" b="1" dirty="0">
              <a:solidFill>
                <a:srgbClr val="FFFF00"/>
              </a:solidFill>
              <a:latin typeface="Trebuchet MS" pitchFamily="34" charset="0"/>
            </a:endParaRPr>
          </a:p>
          <a:p>
            <a:pPr algn="ctr">
              <a:lnSpc>
                <a:spcPts val="2100"/>
              </a:lnSpc>
            </a:pPr>
            <a:r>
              <a:rPr lang="en-US" sz="2400" b="1" baseline="0">
                <a:solidFill>
                  <a:schemeClr val="bg1"/>
                </a:solidFill>
                <a:latin typeface="Trebuchet MS" pitchFamily="34" charset="0"/>
              </a:rPr>
              <a:t>Template </a:t>
            </a:r>
            <a:r>
              <a:rPr lang="en-US" sz="2400" b="1" baseline="0" dirty="0">
                <a:solidFill>
                  <a:schemeClr val="bg1"/>
                </a:solidFill>
                <a:latin typeface="Trebuchet MS" pitchFamily="34" charset="0"/>
              </a:rPr>
              <a:t>FAQs</a:t>
            </a:r>
            <a:endParaRPr lang="en-US" sz="1800" baseline="0" dirty="0">
              <a:latin typeface="Trebuchet MS" pitchFamily="34" charset="0"/>
            </a:endParaRPr>
          </a:p>
          <a:p>
            <a:pPr algn="ctr"/>
            <a:endParaRPr lang="en-US" sz="1800" b="1" dirty="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a:solidFill>
                  <a:srgbClr val="FFFF00"/>
                </a:solidFill>
                <a:latin typeface="Trebuchet MS" pitchFamily="34" charset="0"/>
              </a:rPr>
              <a:t>Verifying the quality of your graphics</a:t>
            </a:r>
          </a:p>
          <a:p>
            <a:pPr defTabSz="2689420"/>
            <a:r>
              <a:rPr lang="en-US" sz="1800" dirty="0">
                <a:latin typeface="Trebuchet MS" pitchFamily="34" charset="0"/>
              </a:rPr>
              <a:t>Go to the </a:t>
            </a:r>
            <a:r>
              <a:rPr lang="en-US" sz="1800" baseline="0" dirty="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a:latin typeface="Trebuchet MS" pitchFamily="34" charset="0"/>
              </a:rPr>
            </a:br>
            <a:endParaRPr lang="en-US" sz="1800" baseline="0" dirty="0">
              <a:latin typeface="Trebuchet MS" pitchFamily="34" charset="0"/>
            </a:endParaRPr>
          </a:p>
          <a:p>
            <a:pPr defTabSz="2689420"/>
            <a:endParaRPr lang="en-US" sz="1800" b="1" baseline="0" dirty="0">
              <a:solidFill>
                <a:srgbClr val="FFFF00"/>
              </a:solidFill>
              <a:latin typeface="Trebuchet MS" pitchFamily="34" charset="0"/>
            </a:endParaRPr>
          </a:p>
          <a:p>
            <a:pPr defTabSz="2689420"/>
            <a:r>
              <a:rPr lang="en-US" sz="1800" b="1" baseline="0" dirty="0">
                <a:solidFill>
                  <a:srgbClr val="FFFF00"/>
                </a:solidFill>
                <a:latin typeface="Trebuchet MS" pitchFamily="34" charset="0"/>
              </a:rPr>
              <a:t>Modifying the layout</a:t>
            </a:r>
          </a:p>
          <a:p>
            <a:pPr defTabSz="2689420"/>
            <a:r>
              <a:rPr lang="en-US" sz="1800" dirty="0">
                <a:latin typeface="Trebuchet MS" pitchFamily="34" charset="0"/>
              </a:rPr>
              <a:t>This template has four </a:t>
            </a:r>
            <a:r>
              <a:rPr lang="en-US" sz="1800" baseline="0" dirty="0">
                <a:latin typeface="Trebuchet MS" pitchFamily="34" charset="0"/>
              </a:rPr>
              <a:t>different </a:t>
            </a:r>
          </a:p>
          <a:p>
            <a:pPr defTabSz="2689420"/>
            <a:r>
              <a:rPr lang="en-US" sz="1800" baseline="0" dirty="0">
                <a:latin typeface="Trebuchet MS" pitchFamily="34" charset="0"/>
              </a:rPr>
              <a:t>column layouts.   </a:t>
            </a:r>
            <a:r>
              <a:rPr lang="en-US" sz="1800" u="sng" baseline="0" dirty="0">
                <a:latin typeface="Trebuchet MS" pitchFamily="34" charset="0"/>
              </a:rPr>
              <a:t>Right-click</a:t>
            </a:r>
            <a:r>
              <a:rPr lang="en-US" sz="1800" baseline="0" dirty="0">
                <a:latin typeface="Trebuchet MS" pitchFamily="34" charset="0"/>
              </a:rPr>
              <a:t> </a:t>
            </a:r>
          </a:p>
          <a:p>
            <a:pPr defTabSz="2689420"/>
            <a:r>
              <a:rPr lang="en-US" sz="1800" baseline="0" dirty="0">
                <a:latin typeface="Trebuchet MS" pitchFamily="34" charset="0"/>
              </a:rPr>
              <a:t>your mouse on the background </a:t>
            </a:r>
          </a:p>
          <a:p>
            <a:pPr defTabSz="2689420"/>
            <a:r>
              <a:rPr lang="en-US" sz="1800" baseline="0" dirty="0">
                <a:latin typeface="Trebuchet MS" pitchFamily="34" charset="0"/>
              </a:rPr>
              <a:t>and click on LAYOUT to see the</a:t>
            </a:r>
          </a:p>
          <a:p>
            <a:pPr defTabSz="2689420"/>
            <a:r>
              <a:rPr lang="en-US" sz="1800" baseline="0" dirty="0">
                <a:latin typeface="Trebuchet MS" pitchFamily="34" charset="0"/>
              </a:rPr>
              <a:t> layout options.  The columns in </a:t>
            </a:r>
          </a:p>
          <a:p>
            <a:pPr defTabSz="2689420"/>
            <a:r>
              <a:rPr lang="en-US" sz="1800" baseline="0" dirty="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defTabSz="2689420"/>
            <a:r>
              <a:rPr lang="en-US" sz="1800" b="1" baseline="0" dirty="0">
                <a:solidFill>
                  <a:srgbClr val="FFFF00"/>
                </a:solidFill>
                <a:latin typeface="Trebuchet MS" pitchFamily="34" charset="0"/>
              </a:rPr>
              <a:t>Importing text and graphics from external sources</a:t>
            </a:r>
          </a:p>
          <a:p>
            <a:pPr defTabSz="2689420"/>
            <a:r>
              <a:rPr lang="en-US" sz="1800" b="1" u="sng" baseline="0" dirty="0">
                <a:latin typeface="Trebuchet MS" pitchFamily="34" charset="0"/>
              </a:rPr>
              <a:t>TEXT: </a:t>
            </a:r>
            <a:r>
              <a:rPr lang="en-US" sz="1800" baseline="0" dirty="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a:latin typeface="Trebuchet MS" pitchFamily="34" charset="0"/>
            </a:endParaRPr>
          </a:p>
          <a:p>
            <a:pPr defTabSz="2689420"/>
            <a:r>
              <a:rPr lang="en-US" sz="1800" b="1" u="sng" baseline="0" dirty="0">
                <a:latin typeface="Trebuchet MS" pitchFamily="34" charset="0"/>
              </a:rPr>
              <a:t>PHOTOS: </a:t>
            </a:r>
            <a:r>
              <a:rPr lang="en-US" sz="1800" baseline="0" dirty="0">
                <a:latin typeface="Trebuchet MS" pitchFamily="34" charset="0"/>
              </a:rPr>
              <a:t>Drag in a picture placeholder, size it </a:t>
            </a:r>
            <a:r>
              <a:rPr lang="en-US" sz="1800" u="sng" baseline="0" dirty="0">
                <a:latin typeface="Trebuchet MS" pitchFamily="34" charset="0"/>
              </a:rPr>
              <a:t>first</a:t>
            </a:r>
            <a:r>
              <a:rPr lang="en-US" sz="1800" baseline="0" dirty="0">
                <a:latin typeface="Trebuchet MS" pitchFamily="34" charset="0"/>
              </a:rPr>
              <a:t>, click in it and insert a photo from the menu.</a:t>
            </a:r>
          </a:p>
          <a:p>
            <a:pPr defTabSz="2689420"/>
            <a:endParaRPr lang="en-US" sz="1800" baseline="0" dirty="0">
              <a:latin typeface="Trebuchet MS" pitchFamily="34" charset="0"/>
            </a:endParaRPr>
          </a:p>
          <a:p>
            <a:pPr defTabSz="2689420"/>
            <a:r>
              <a:rPr lang="en-US" sz="1800" b="1" u="sng" baseline="0" dirty="0">
                <a:latin typeface="Trebuchet MS" pitchFamily="34" charset="0"/>
              </a:rPr>
              <a:t>TABLES: </a:t>
            </a:r>
            <a:r>
              <a:rPr lang="en-US" sz="1800" baseline="0" dirty="0">
                <a:latin typeface="Trebuchet MS" pitchFamily="34" charset="0"/>
              </a:rPr>
              <a:t>You can copy and paste a table from an external document onto this poster template. To adjust the way the text fits within the cells of a table that has been pasted, </a:t>
            </a:r>
            <a:r>
              <a:rPr lang="en-US" sz="1800" u="sng" baseline="0" dirty="0">
                <a:latin typeface="Trebuchet MS" pitchFamily="34" charset="0"/>
              </a:rPr>
              <a:t>right-click</a:t>
            </a:r>
            <a:r>
              <a:rPr lang="en-US" sz="1800" baseline="0" dirty="0">
                <a:latin typeface="Trebuchet MS" pitchFamily="34" charset="0"/>
              </a:rPr>
              <a:t> on the table, click FORMAT SHAPE  then click on TEXT BOX and change the INTERNAL MARGIN values to 0.25.</a:t>
            </a:r>
          </a:p>
          <a:p>
            <a:pPr defTabSz="2689420"/>
            <a:endParaRPr lang="en-US" sz="1800" baseline="0" dirty="0">
              <a:latin typeface="Trebuchet MS" pitchFamily="34" charset="0"/>
            </a:endParaRPr>
          </a:p>
          <a:p>
            <a:pPr defTabSz="2689420"/>
            <a:endParaRPr lang="en-US" sz="1800" baseline="0" dirty="0">
              <a:latin typeface="Trebuchet MS" pitchFamily="34" charset="0"/>
            </a:endParaRPr>
          </a:p>
          <a:p>
            <a:pPr defTabSz="2689420"/>
            <a:r>
              <a:rPr lang="en-US" sz="1800" b="1" baseline="0" dirty="0">
                <a:solidFill>
                  <a:srgbClr val="FFFF00"/>
                </a:solidFill>
                <a:latin typeface="Trebuchet MS" pitchFamily="34" charset="0"/>
              </a:rPr>
              <a:t>Modifying the color scheme</a:t>
            </a:r>
          </a:p>
          <a:p>
            <a:pPr defTabSz="2689420"/>
            <a:r>
              <a:rPr lang="en-US" sz="1800" baseline="0" dirty="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2508125">
              <a:lnSpc>
                <a:spcPts val="2100"/>
              </a:lnSpc>
            </a:pPr>
            <a:endParaRPr lang="en-US" sz="1200" baseline="0" dirty="0">
              <a:latin typeface="Trebuchet MS" pitchFamily="34" charset="0"/>
            </a:endParaRPr>
          </a:p>
          <a:p>
            <a:pPr defTabSz="2508125">
              <a:lnSpc>
                <a:spcPts val="2100"/>
              </a:lnSpc>
            </a:pPr>
            <a:endParaRPr lang="en-US" sz="1200" dirty="0">
              <a:latin typeface="Trebuchet MS" pitchFamily="34" charset="0"/>
            </a:endParaRPr>
          </a:p>
          <a:p>
            <a:pPr algn="ctr">
              <a:lnSpc>
                <a:spcPts val="2100"/>
              </a:lnSpc>
            </a:pPr>
            <a:endParaRPr lang="en-US" sz="1200" b="1" dirty="0">
              <a:solidFill>
                <a:schemeClr val="bg1"/>
              </a:solidFill>
              <a:latin typeface="Trebuchet MS" pitchFamily="34" charset="0"/>
            </a:endParaRPr>
          </a:p>
          <a:p>
            <a:pPr defTabSz="2508125">
              <a:lnSpc>
                <a:spcPts val="2100"/>
              </a:lnSpc>
            </a:pPr>
            <a:endParaRPr lang="en-US" sz="1200" b="1" dirty="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userDrawn="1"/>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userDrawn="1"/>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a:solidFill>
                  <a:schemeClr val="bg1"/>
                </a:solidFill>
              </a:rPr>
              <a:t>© 2013 PosterPresentations.com</a:t>
            </a:r>
            <a:br>
              <a:rPr lang="en-US" sz="2000" dirty="0">
                <a:solidFill>
                  <a:schemeClr val="bg1"/>
                </a:solidFill>
              </a:rPr>
            </a:br>
            <a:r>
              <a:rPr lang="en-US" sz="2000" dirty="0">
                <a:solidFill>
                  <a:schemeClr val="bg1"/>
                </a:solidFill>
              </a:rPr>
              <a:t>    </a:t>
            </a:r>
            <a:r>
              <a:rPr lang="en-US" sz="1800" dirty="0">
                <a:solidFill>
                  <a:schemeClr val="bg1"/>
                </a:solidFill>
              </a:rPr>
              <a:t>2117 Fourth Street ,</a:t>
            </a:r>
            <a:r>
              <a:rPr lang="en-US" sz="1800" baseline="0" dirty="0">
                <a:solidFill>
                  <a:schemeClr val="bg1"/>
                </a:solidFill>
              </a:rPr>
              <a:t> Unit C</a:t>
            </a:r>
            <a:br>
              <a:rPr lang="en-US" sz="1800" baseline="0" dirty="0">
                <a:solidFill>
                  <a:schemeClr val="bg1"/>
                </a:solidFill>
              </a:rPr>
            </a:br>
            <a:r>
              <a:rPr lang="en-US" sz="1800" baseline="0" dirty="0">
                <a:solidFill>
                  <a:schemeClr val="bg1"/>
                </a:solidFill>
              </a:rPr>
              <a:t>    Berkeley  CA  94710</a:t>
            </a:r>
            <a:br>
              <a:rPr lang="en-US" sz="1800" baseline="0" dirty="0">
                <a:solidFill>
                  <a:schemeClr val="bg1"/>
                </a:solidFill>
              </a:rPr>
            </a:br>
            <a:r>
              <a:rPr lang="en-US" sz="1800" baseline="0" dirty="0">
                <a:solidFill>
                  <a:schemeClr val="bg1"/>
                </a:solidFill>
              </a:rPr>
              <a:t>    </a:t>
            </a:r>
            <a:r>
              <a:rPr lang="en-US" sz="1800" b="1" baseline="0" dirty="0">
                <a:solidFill>
                  <a:srgbClr val="FFFF00"/>
                </a:solidFill>
              </a:rPr>
              <a:t>posterpresenter@gmail.com</a:t>
            </a:r>
            <a:endParaRPr lang="en-US" sz="2000" b="1" dirty="0">
              <a:solidFill>
                <a:srgbClr val="FFFF00"/>
              </a:solidFill>
            </a:endParaRPr>
          </a:p>
        </p:txBody>
      </p:sp>
      <p:cxnSp>
        <p:nvCxnSpPr>
          <p:cNvPr id="49" name="Straight Connector 48"/>
          <p:cNvCxnSpPr/>
          <p:nvPr userDrawn="1"/>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userDrawn="1"/>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54" r:id="rId1"/>
  </p:sldLayoutIdLst>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9966FF"/>
            </a:gs>
            <a:gs pos="36000">
              <a:srgbClr val="9999FF"/>
            </a:gs>
            <a:gs pos="68000">
              <a:srgbClr val="33CCCC"/>
            </a:gs>
            <a:gs pos="100000">
              <a:srgbClr val="008080"/>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85950" y="876301"/>
            <a:ext cx="23660100" cy="3181351"/>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885950" y="4381500"/>
            <a:ext cx="23660100" cy="1044321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885950" y="15255241"/>
            <a:ext cx="6172200" cy="876300"/>
          </a:xfrm>
          <a:prstGeom prst="rect">
            <a:avLst/>
          </a:prstGeom>
        </p:spPr>
        <p:txBody>
          <a:bodyPr vert="horz" lIns="91440" tIns="45720" rIns="91440" bIns="45720" rtlCol="0" anchor="ctr"/>
          <a:lstStyle>
            <a:lvl1pPr algn="l">
              <a:defRPr sz="2700">
                <a:solidFill>
                  <a:schemeClr val="tx1">
                    <a:tint val="75000"/>
                  </a:schemeClr>
                </a:solidFill>
              </a:defRPr>
            </a:lvl1pPr>
          </a:lstStyle>
          <a:p>
            <a:fld id="{228EAE8F-B111-4A29-910C-0B7E1D90ABAB}" type="datetimeFigureOut">
              <a:rPr lang="en-US" smtClean="0"/>
              <a:t>2/17/2017</a:t>
            </a:fld>
            <a:endParaRPr lang="en-US"/>
          </a:p>
        </p:txBody>
      </p:sp>
      <p:sp>
        <p:nvSpPr>
          <p:cNvPr id="5" name="Footer Placeholder 4"/>
          <p:cNvSpPr>
            <a:spLocks noGrp="1"/>
          </p:cNvSpPr>
          <p:nvPr>
            <p:ph type="ftr" sz="quarter" idx="3"/>
          </p:nvPr>
        </p:nvSpPr>
        <p:spPr>
          <a:xfrm>
            <a:off x="9086850" y="15255241"/>
            <a:ext cx="9258300" cy="876300"/>
          </a:xfrm>
          <a:prstGeom prst="rect">
            <a:avLst/>
          </a:prstGeom>
        </p:spPr>
        <p:txBody>
          <a:bodyPr vert="horz" lIns="91440" tIns="45720" rIns="91440" bIns="45720" rtlCol="0" anchor="ctr"/>
          <a:lstStyle>
            <a:lvl1pPr algn="ctr">
              <a:defRPr sz="27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9373850" y="15255241"/>
            <a:ext cx="6172200" cy="876300"/>
          </a:xfrm>
          <a:prstGeom prst="rect">
            <a:avLst/>
          </a:prstGeom>
        </p:spPr>
        <p:txBody>
          <a:bodyPr vert="horz" lIns="91440" tIns="45720" rIns="91440" bIns="45720" rtlCol="0" anchor="ctr"/>
          <a:lstStyle>
            <a:lvl1pPr algn="r">
              <a:defRPr sz="2700">
                <a:solidFill>
                  <a:schemeClr val="tx1">
                    <a:tint val="75000"/>
                  </a:schemeClr>
                </a:solidFill>
              </a:defRPr>
            </a:lvl1pPr>
          </a:lstStyle>
          <a:p>
            <a:fld id="{516CD9DA-44F8-49BA-9CAA-F02F5CD016D3}" type="slidenum">
              <a:rPr lang="en-US" smtClean="0"/>
              <a:t>‹#›</a:t>
            </a:fld>
            <a:endParaRPr lang="en-US"/>
          </a:p>
        </p:txBody>
      </p:sp>
      <p:grpSp>
        <p:nvGrpSpPr>
          <p:cNvPr id="7" name="Group 6"/>
          <p:cNvGrpSpPr/>
          <p:nvPr userDrawn="1"/>
        </p:nvGrpSpPr>
        <p:grpSpPr>
          <a:xfrm>
            <a:off x="572988" y="2628900"/>
            <a:ext cx="26286024" cy="13373100"/>
            <a:chOff x="571500" y="2628900"/>
            <a:chExt cx="26286024" cy="13373100"/>
          </a:xfrm>
        </p:grpSpPr>
        <p:sp>
          <p:nvSpPr>
            <p:cNvPr id="8" name="Rectangle 33"/>
            <p:cNvSpPr>
              <a:spLocks noChangeArrowheads="1"/>
            </p:cNvSpPr>
            <p:nvPr/>
          </p:nvSpPr>
          <p:spPr bwMode="auto">
            <a:xfrm>
              <a:off x="571500"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9" name="Rectangle 33"/>
            <p:cNvSpPr>
              <a:spLocks noChangeArrowheads="1"/>
            </p:cNvSpPr>
            <p:nvPr userDrawn="1"/>
          </p:nvSpPr>
          <p:spPr bwMode="auto">
            <a:xfrm>
              <a:off x="9469084"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10" name="Rectangle 33"/>
            <p:cNvSpPr>
              <a:spLocks noChangeArrowheads="1"/>
            </p:cNvSpPr>
            <p:nvPr userDrawn="1"/>
          </p:nvSpPr>
          <p:spPr bwMode="auto">
            <a:xfrm>
              <a:off x="18366667"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grpSp>
      <p:sp>
        <p:nvSpPr>
          <p:cNvPr id="11" name="Rectangle 10"/>
          <p:cNvSpPr/>
          <p:nvPr userDrawn="1"/>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a:solidFill>
                  <a:schemeClr val="bg1"/>
                </a:solidFill>
                <a:latin typeface="Trebuchet MS" pitchFamily="34" charset="0"/>
              </a:rPr>
              <a:t>QUICK DESIGN</a:t>
            </a:r>
            <a:r>
              <a:rPr lang="en-US" sz="2500" b="1" baseline="0" dirty="0">
                <a:solidFill>
                  <a:schemeClr val="bg1"/>
                </a:solidFill>
                <a:latin typeface="Trebuchet MS" pitchFamily="34" charset="0"/>
              </a:rPr>
              <a:t> </a:t>
            </a:r>
            <a:r>
              <a:rPr lang="en-US" sz="2500" b="1" dirty="0">
                <a:solidFill>
                  <a:schemeClr val="bg1"/>
                </a:solidFill>
                <a:latin typeface="Trebuchet MS" pitchFamily="34" charset="0"/>
              </a:rPr>
              <a:t>GUIDE</a:t>
            </a:r>
          </a:p>
          <a:p>
            <a:pPr algn="ctr"/>
            <a:r>
              <a:rPr lang="en-US" sz="2300" b="1" dirty="0">
                <a:solidFill>
                  <a:srgbClr val="FFFF00"/>
                </a:solidFill>
                <a:latin typeface="Trebuchet MS" pitchFamily="34" charset="0"/>
              </a:rPr>
              <a:t>(--THIS SECTION DOES NOT PRINT--)</a:t>
            </a:r>
          </a:p>
          <a:p>
            <a:pPr algn="ctr"/>
            <a:endParaRPr lang="en-US" sz="1800" b="1" dirty="0">
              <a:latin typeface="Trebuchet MS" pitchFamily="34" charset="0"/>
            </a:endParaRPr>
          </a:p>
          <a:p>
            <a:pPr defTabSz="3765639"/>
            <a:r>
              <a:rPr lang="en-US" sz="1800" dirty="0">
                <a:latin typeface="Trebuchet MS" pitchFamily="34" charset="0"/>
              </a:rPr>
              <a:t>This PowerPoint</a:t>
            </a:r>
            <a:r>
              <a:rPr lang="en-US" sz="1800" baseline="0" dirty="0">
                <a:latin typeface="Trebuchet MS" pitchFamily="34" charset="0"/>
              </a:rPr>
              <a:t> </a:t>
            </a:r>
            <a:r>
              <a:rPr lang="en-US" sz="1800" dirty="0">
                <a:latin typeface="Trebuchet MS" pitchFamily="34" charset="0"/>
              </a:rPr>
              <a:t>2007 template produces</a:t>
            </a:r>
            <a:r>
              <a:rPr lang="en-US" sz="1800" baseline="0" dirty="0">
                <a:latin typeface="Trebuchet MS" pitchFamily="34" charset="0"/>
              </a:rPr>
              <a:t> </a:t>
            </a:r>
            <a:r>
              <a:rPr lang="en-US" sz="1800" dirty="0">
                <a:latin typeface="Trebuchet MS" pitchFamily="34" charset="0"/>
              </a:rPr>
              <a:t>a 36”x60” professional  poster</a:t>
            </a:r>
            <a:r>
              <a:rPr lang="en-US" sz="1800">
                <a:latin typeface="Trebuchet MS" pitchFamily="34" charset="0"/>
              </a:rPr>
              <a:t>. You</a:t>
            </a:r>
            <a:r>
              <a:rPr lang="en-US" sz="1800" baseline="0">
                <a:latin typeface="Trebuchet MS" pitchFamily="34" charset="0"/>
              </a:rPr>
              <a:t> can u</a:t>
            </a:r>
            <a:r>
              <a:rPr lang="en-US" sz="1800">
                <a:latin typeface="Trebuchet MS" pitchFamily="34" charset="0"/>
              </a:rPr>
              <a:t>se</a:t>
            </a:r>
            <a:r>
              <a:rPr lang="en-US" sz="1800" baseline="0">
                <a:latin typeface="Trebuchet MS" pitchFamily="34" charset="0"/>
              </a:rPr>
              <a:t> it to create your research poster and </a:t>
            </a:r>
            <a:r>
              <a:rPr lang="en-US" sz="1800">
                <a:latin typeface="Trebuchet MS" pitchFamily="34" charset="0"/>
              </a:rPr>
              <a:t>save valuable time placing titles, subtitles,</a:t>
            </a:r>
            <a:r>
              <a:rPr lang="en-US" sz="1800" baseline="0">
                <a:latin typeface="Trebuchet MS" pitchFamily="34" charset="0"/>
              </a:rPr>
              <a:t> text, and graphics</a:t>
            </a:r>
            <a:r>
              <a:rPr lang="en-US" sz="1800">
                <a:latin typeface="Trebuchet MS" pitchFamily="34" charset="0"/>
              </a:rPr>
              <a:t>. </a:t>
            </a:r>
            <a:endParaRPr lang="en-US" sz="1800" dirty="0">
              <a:latin typeface="Trebuchet MS" pitchFamily="34" charset="0"/>
            </a:endParaRPr>
          </a:p>
          <a:p>
            <a:pPr defTabSz="4389219"/>
            <a:endParaRPr lang="en-US" sz="1800" dirty="0">
              <a:latin typeface="Trebuchet MS" pitchFamily="34" charset="0"/>
            </a:endParaRPr>
          </a:p>
          <a:p>
            <a:pPr defTabSz="4389219"/>
            <a:r>
              <a:rPr lang="en-US" sz="1800" dirty="0">
                <a:latin typeface="Trebuchet MS" pitchFamily="34" charset="0"/>
              </a:rPr>
              <a:t>We provide a series of online tutorials that will guide you through the poster design process and answer your poster production questions. </a:t>
            </a:r>
          </a:p>
          <a:p>
            <a:pPr defTabSz="4389219"/>
            <a:endParaRPr lang="en-US" sz="1800" dirty="0">
              <a:latin typeface="Trebuchet MS" pitchFamily="34" charset="0"/>
            </a:endParaRPr>
          </a:p>
          <a:p>
            <a:pPr defTabSz="4389219"/>
            <a:r>
              <a:rPr lang="en-US" sz="1800" dirty="0">
                <a:latin typeface="Trebuchet MS" pitchFamily="34" charset="0"/>
              </a:rPr>
              <a:t>To view our template tutorials, go online to </a:t>
            </a:r>
            <a:r>
              <a:rPr lang="en-US" sz="1800" b="1" dirty="0">
                <a:solidFill>
                  <a:srgbClr val="FFFF00"/>
                </a:solidFill>
                <a:latin typeface="Trebuchet MS" pitchFamily="34" charset="0"/>
              </a:rPr>
              <a:t>PosterPresentations.com </a:t>
            </a:r>
            <a:r>
              <a:rPr lang="en-US" sz="1800" dirty="0">
                <a:latin typeface="Trebuchet MS" pitchFamily="34" charset="0"/>
              </a:rPr>
              <a:t>and click on </a:t>
            </a:r>
            <a:r>
              <a:rPr lang="en-US" sz="1800" dirty="0">
                <a:solidFill>
                  <a:srgbClr val="FFFF00"/>
                </a:solidFill>
                <a:latin typeface="Trebuchet MS" pitchFamily="34" charset="0"/>
              </a:rPr>
              <a:t>HELP DESK.</a:t>
            </a:r>
          </a:p>
          <a:p>
            <a:pPr defTabSz="4389219"/>
            <a:endParaRPr lang="en-US" sz="1800" dirty="0">
              <a:latin typeface="Trebuchet MS" pitchFamily="34" charset="0"/>
            </a:endParaRPr>
          </a:p>
          <a:p>
            <a:pPr defTabSz="4389219"/>
            <a:r>
              <a:rPr lang="en-US" sz="1800" dirty="0">
                <a:latin typeface="Trebuchet MS" pitchFamily="34" charset="0"/>
              </a:rPr>
              <a:t>When</a:t>
            </a:r>
            <a:r>
              <a:rPr lang="en-US" sz="1800" baseline="0" dirty="0">
                <a:latin typeface="Trebuchet MS" pitchFamily="34" charset="0"/>
              </a:rPr>
              <a:t> you are ready to</a:t>
            </a:r>
            <a:r>
              <a:rPr lang="en-US" sz="1800" dirty="0">
                <a:latin typeface="Trebuchet MS" pitchFamily="34" charset="0"/>
              </a:rPr>
              <a:t> </a:t>
            </a:r>
            <a:r>
              <a:rPr lang="en-US" sz="1800" baseline="0" dirty="0">
                <a:latin typeface="Trebuchet MS" pitchFamily="34" charset="0"/>
              </a:rPr>
              <a:t> print your poster</a:t>
            </a:r>
            <a:r>
              <a:rPr lang="en-US" sz="1800" dirty="0">
                <a:latin typeface="Trebuchet MS" pitchFamily="34" charset="0"/>
              </a:rPr>
              <a:t>,</a:t>
            </a:r>
            <a:r>
              <a:rPr lang="en-US" sz="1800" baseline="0" dirty="0">
                <a:latin typeface="Trebuchet MS" pitchFamily="34" charset="0"/>
              </a:rPr>
              <a:t> go online to</a:t>
            </a:r>
            <a:r>
              <a:rPr lang="en-US" sz="2000" baseline="0" dirty="0">
                <a:latin typeface="Trebuchet MS" pitchFamily="34" charset="0"/>
              </a:rPr>
              <a:t> </a:t>
            </a:r>
            <a:r>
              <a:rPr lang="en-US" sz="2400" b="1" dirty="0">
                <a:solidFill>
                  <a:srgbClr val="FFFF00"/>
                </a:solidFill>
                <a:latin typeface="Trebuchet MS" pitchFamily="34" charset="0"/>
              </a:rPr>
              <a:t>PosterPresentations.com</a:t>
            </a:r>
            <a:r>
              <a:rPr lang="en-US" sz="2400" b="1" dirty="0">
                <a:solidFill>
                  <a:schemeClr val="bg1"/>
                </a:solidFill>
                <a:latin typeface="Trebuchet MS" pitchFamily="34" charset="0"/>
              </a:rPr>
              <a:t>.</a:t>
            </a:r>
            <a:br>
              <a:rPr lang="en-US" sz="1800" dirty="0">
                <a:latin typeface="Trebuchet MS" pitchFamily="34" charset="0"/>
              </a:rPr>
            </a:br>
            <a:endParaRPr lang="en-US" sz="1800" dirty="0">
              <a:latin typeface="Trebuchet MS" pitchFamily="34" charset="0"/>
            </a:endParaRPr>
          </a:p>
          <a:p>
            <a:pPr algn="l" defTabSz="3765639"/>
            <a:r>
              <a:rPr lang="en-US" sz="1800" b="1" dirty="0">
                <a:solidFill>
                  <a:schemeClr val="bg1"/>
                </a:solidFill>
                <a:latin typeface="Trebuchet MS" pitchFamily="34" charset="0"/>
              </a:rPr>
              <a:t>Need</a:t>
            </a:r>
            <a:r>
              <a:rPr lang="en-US" sz="1800" b="1" baseline="0" dirty="0">
                <a:solidFill>
                  <a:schemeClr val="bg1"/>
                </a:solidFill>
                <a:latin typeface="Trebuchet MS" pitchFamily="34" charset="0"/>
              </a:rPr>
              <a:t> Assistance?  </a:t>
            </a:r>
            <a:r>
              <a:rPr lang="en-US" sz="2400" b="1" baseline="0" dirty="0">
                <a:solidFill>
                  <a:srgbClr val="FFFF00"/>
                </a:solidFill>
                <a:latin typeface="Trebuchet MS" pitchFamily="34" charset="0"/>
              </a:rPr>
              <a:t>Call  us at </a:t>
            </a:r>
            <a:r>
              <a:rPr lang="en-US" sz="2400" b="1" dirty="0">
                <a:solidFill>
                  <a:srgbClr val="FFFF00"/>
                </a:solidFill>
                <a:latin typeface="Trebuchet MS" pitchFamily="34" charset="0"/>
              </a:rPr>
              <a:t>1.866.649.3004</a:t>
            </a:r>
          </a:p>
          <a:p>
            <a:pPr defTabSz="2508125"/>
            <a:r>
              <a:rPr lang="en-US" sz="1800" dirty="0">
                <a:latin typeface="Trebuchet MS" pitchFamily="34" charset="0"/>
              </a:rPr>
              <a:t> </a:t>
            </a:r>
            <a:endParaRPr lang="en-US" sz="2300" b="1" dirty="0">
              <a:solidFill>
                <a:srgbClr val="FFFF00"/>
              </a:solidFill>
              <a:latin typeface="Trebuchet MS" pitchFamily="34" charset="0"/>
            </a:endParaRPr>
          </a:p>
          <a:p>
            <a:pPr algn="ctr"/>
            <a:r>
              <a:rPr lang="en-US" sz="2500" b="1" dirty="0">
                <a:solidFill>
                  <a:schemeClr val="bg1"/>
                </a:solidFill>
                <a:latin typeface="Trebuchet MS" pitchFamily="34" charset="0"/>
              </a:rPr>
              <a:t>Object Placeholders</a:t>
            </a:r>
          </a:p>
          <a:p>
            <a:pPr algn="ctr"/>
            <a:endParaRPr lang="en-US" sz="2500" b="1" dirty="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latin typeface="Trebuchet MS" pitchFamily="34" charset="0"/>
              </a:rPr>
              <a:t>To</a:t>
            </a:r>
            <a:r>
              <a:rPr lang="en-US" sz="1800" baseline="0" dirty="0">
                <a:latin typeface="Trebuchet MS" pitchFamily="34" charset="0"/>
              </a:rPr>
              <a:t> add text, c</a:t>
            </a:r>
            <a:r>
              <a:rPr lang="en-US" sz="1800" dirty="0">
                <a:latin typeface="Trebuchet MS" pitchFamily="34" charset="0"/>
              </a:rPr>
              <a:t>lick inside</a:t>
            </a:r>
            <a:r>
              <a:rPr lang="en-US" sz="1800" baseline="0" dirty="0">
                <a:latin typeface="Trebuchet MS" pitchFamily="34" charset="0"/>
              </a:rPr>
              <a:t> a placeholder on the poster and type or paste your text.  To move a placeholder, click it </a:t>
            </a:r>
            <a:r>
              <a:rPr lang="en-US" sz="1800" u="sng" baseline="0" dirty="0">
                <a:latin typeface="Trebuchet MS" pitchFamily="34" charset="0"/>
              </a:rPr>
              <a:t>once</a:t>
            </a:r>
            <a:r>
              <a:rPr lang="en-US" sz="1800" baseline="0" dirty="0">
                <a:latin typeface="Trebuchet MS" pitchFamily="34" charset="0"/>
              </a:rPr>
              <a:t> (to select it).  Place your cursor on its frame, and your cursor will change to this symbol       .  Click </a:t>
            </a:r>
            <a:r>
              <a:rPr lang="en-US" sz="1800" u="sng" baseline="0" dirty="0">
                <a:latin typeface="Trebuchet MS" pitchFamily="34" charset="0"/>
              </a:rPr>
              <a:t>once</a:t>
            </a:r>
            <a:r>
              <a:rPr lang="en-US" sz="1800" baseline="0" dirty="0">
                <a:latin typeface="Trebuchet MS" pitchFamily="34" charset="0"/>
              </a:rPr>
              <a:t> and drag it to a new location where you can resize it. </a:t>
            </a:r>
          </a:p>
          <a:p>
            <a:pPr defTabSz="3765639"/>
            <a:endParaRPr lang="en-US" sz="1800" dirty="0">
              <a:latin typeface="Trebuchet MS" pitchFamily="34" charset="0"/>
            </a:endParaRPr>
          </a:p>
          <a:p>
            <a:pPr defTabSz="3765639"/>
            <a:r>
              <a:rPr lang="en-US" sz="1800" b="1" dirty="0">
                <a:solidFill>
                  <a:srgbClr val="FFFF00"/>
                </a:solidFill>
                <a:latin typeface="Trebuchet MS" pitchFamily="34" charset="0"/>
              </a:rPr>
              <a:t>Section Header placeholder</a:t>
            </a:r>
          </a:p>
          <a:p>
            <a:pPr defTabSz="3765639"/>
            <a:r>
              <a:rPr lang="en-US" sz="1800" baseline="0" dirty="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a:latin typeface="Trebuchet MS" pitchFamily="34" charset="0"/>
            </a:endParaRPr>
          </a:p>
          <a:p>
            <a:pPr defTabSz="4389219"/>
            <a:endParaRPr lang="en-US" sz="1800" dirty="0">
              <a:latin typeface="Trebuchet MS" pitchFamily="34" charset="0"/>
            </a:endParaRPr>
          </a:p>
          <a:p>
            <a:pPr defTabSz="4389219"/>
            <a:endParaRPr lang="en-US" sz="1800" b="1" dirty="0">
              <a:solidFill>
                <a:srgbClr val="FFFF00"/>
              </a:solidFill>
              <a:latin typeface="Trebuchet MS" pitchFamily="34" charset="0"/>
            </a:endParaRPr>
          </a:p>
          <a:p>
            <a:pPr defTabSz="4389219"/>
            <a:r>
              <a:rPr lang="en-US" sz="1800" b="1" dirty="0">
                <a:solidFill>
                  <a:srgbClr val="FFFF00"/>
                </a:solidFill>
                <a:latin typeface="Trebuchet MS" pitchFamily="34" charset="0"/>
              </a:rPr>
              <a:t>Text placeholder</a:t>
            </a:r>
          </a:p>
          <a:p>
            <a:pPr defTabSz="4389219"/>
            <a:r>
              <a:rPr lang="en-US" sz="1800" baseline="0" dirty="0">
                <a:latin typeface="Trebuchet MS" pitchFamily="34" charset="0"/>
              </a:rPr>
              <a:t>Move this preformatted text placeholder to the poster to add a new body of text.</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1" baseline="0" dirty="0">
              <a:solidFill>
                <a:srgbClr val="FFFF00"/>
              </a:solidFill>
              <a:latin typeface="Trebuchet MS" pitchFamily="34" charset="0"/>
            </a:endParaRPr>
          </a:p>
          <a:p>
            <a:pPr defTabSz="4389219"/>
            <a:r>
              <a:rPr lang="en-US" sz="1800" b="1" baseline="0" dirty="0">
                <a:solidFill>
                  <a:srgbClr val="FFFF00"/>
                </a:solidFill>
                <a:latin typeface="Trebuchet MS" pitchFamily="34" charset="0"/>
              </a:rPr>
              <a:t>Picture placeholder</a:t>
            </a:r>
          </a:p>
          <a:p>
            <a:pPr defTabSz="4389219"/>
            <a:r>
              <a:rPr lang="en-US" sz="1800" baseline="0" dirty="0">
                <a:latin typeface="Trebuchet MS" pitchFamily="34" charset="0"/>
              </a:rPr>
              <a:t>Move this graphic placeholder onto your poster, size it first, and then click it to add a picture to the poster.</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defTabSz="2508125"/>
            <a:endParaRPr lang="en-US" sz="1800" dirty="0">
              <a:latin typeface="Trebuchet MS" pitchFamily="34" charset="0"/>
            </a:endParaRPr>
          </a:p>
          <a:p>
            <a:pPr algn="ctr"/>
            <a:endParaRPr lang="en-US" sz="1800" b="1" dirty="0">
              <a:solidFill>
                <a:schemeClr val="bg1"/>
              </a:solidFill>
              <a:latin typeface="Trebuchet MS" pitchFamily="34" charset="0"/>
            </a:endParaRPr>
          </a:p>
          <a:p>
            <a:pPr defTabSz="2508125"/>
            <a:endParaRPr lang="en-US" sz="1800" b="1" dirty="0">
              <a:solidFill>
                <a:srgbClr val="FFFF00"/>
              </a:solidFill>
              <a:latin typeface="Trebuchet MS" pitchFamily="34" charset="0"/>
            </a:endParaRPr>
          </a:p>
          <a:p>
            <a:pPr algn="ctr"/>
            <a:endParaRPr lang="en-US" sz="1800" b="1" dirty="0">
              <a:latin typeface="Trebuchet MS" pitchFamily="34" charset="0"/>
            </a:endParaRPr>
          </a:p>
        </p:txBody>
      </p:sp>
      <p:sp>
        <p:nvSpPr>
          <p:cNvPr id="12" name="Rectangle 11"/>
          <p:cNvSpPr/>
          <p:nvPr userDrawn="1"/>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13" name="Picture 2"/>
          <p:cNvPicPr>
            <a:picLocks noChangeAspect="1" noChangeArrowheads="1"/>
          </p:cNvPicPr>
          <p:nvPr userDrawn="1"/>
        </p:nvPicPr>
        <p:blipFill>
          <a:blip r:embed="rId14"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14" name="Group 13"/>
          <p:cNvGrpSpPr/>
          <p:nvPr userDrawn="1"/>
        </p:nvGrpSpPr>
        <p:grpSpPr>
          <a:xfrm>
            <a:off x="-6223790" y="15575235"/>
            <a:ext cx="5771525" cy="644181"/>
            <a:chOff x="44242388" y="28054064"/>
            <a:chExt cx="9771400" cy="1090621"/>
          </a:xfrm>
        </p:grpSpPr>
        <p:sp>
          <p:nvSpPr>
            <p:cNvPr id="15" name="Rounded Rectangle 39"/>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16" name="Picture 15" descr="http://t2.gstatic.com/images?q=tbn:ANd9GcR4APHC6TT9w54M2zn_pvCiBxUNcspYPoVxirLRphBoJabfSvu7zw">
              <a:hlinkClick r:id="rId15"/>
            </p:cNvPr>
            <p:cNvPicPr>
              <a:picLocks noChangeAspect="1" noChangeArrowheads="1"/>
            </p:cNvPicPr>
            <p:nvPr userDrawn="1"/>
          </p:nvPicPr>
          <p:blipFill>
            <a:blip r:embed="rId16"/>
            <a:srcRect/>
            <a:stretch>
              <a:fillRect/>
            </a:stretch>
          </p:blipFill>
          <p:spPr bwMode="auto">
            <a:xfrm>
              <a:off x="44341112" y="28126638"/>
              <a:ext cx="914400" cy="914400"/>
            </a:xfrm>
            <a:prstGeom prst="rect">
              <a:avLst/>
            </a:prstGeom>
            <a:noFill/>
          </p:spPr>
        </p:pic>
        <p:sp>
          <p:nvSpPr>
            <p:cNvPr id="17"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a:solidFill>
                    <a:schemeClr val="tx2"/>
                  </a:solidFill>
                  <a:latin typeface="Trebuchet MS" pitchFamily="34" charset="0"/>
                </a:rPr>
                <a:t>Student</a:t>
              </a:r>
              <a:r>
                <a:rPr lang="en-US" sz="1400" baseline="0" dirty="0">
                  <a:solidFill>
                    <a:schemeClr val="tx2"/>
                  </a:solidFill>
                  <a:latin typeface="Trebuchet MS" pitchFamily="34" charset="0"/>
                </a:rPr>
                <a:t> discounts are available on our </a:t>
              </a:r>
              <a:r>
                <a:rPr lang="en-US" sz="1400" baseline="0" dirty="0" err="1">
                  <a:solidFill>
                    <a:schemeClr val="tx2"/>
                  </a:solidFill>
                  <a:latin typeface="Trebuchet MS" pitchFamily="34" charset="0"/>
                </a:rPr>
                <a:t>Facebook</a:t>
              </a:r>
              <a:r>
                <a:rPr lang="en-US" sz="1400" baseline="0" dirty="0">
                  <a:solidFill>
                    <a:schemeClr val="tx2"/>
                  </a:solidFill>
                  <a:latin typeface="Trebuchet MS" pitchFamily="34" charset="0"/>
                </a:rPr>
                <a:t> page. </a:t>
              </a:r>
            </a:p>
            <a:p>
              <a:r>
                <a:rPr lang="en-US" sz="1400" baseline="0" dirty="0">
                  <a:solidFill>
                    <a:schemeClr val="tx2"/>
                  </a:solidFill>
                  <a:latin typeface="Trebuchet MS" pitchFamily="34" charset="0"/>
                </a:rPr>
                <a:t>Go to </a:t>
              </a:r>
              <a:r>
                <a:rPr lang="en-US" sz="1400" u="sng" baseline="0" dirty="0">
                  <a:solidFill>
                    <a:schemeClr val="tx2"/>
                  </a:solidFill>
                  <a:latin typeface="Trebuchet MS" pitchFamily="34" charset="0"/>
                </a:rPr>
                <a:t>PosterPresentations.com</a:t>
              </a:r>
              <a:r>
                <a:rPr lang="en-US" sz="1400" baseline="0" dirty="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18" name="Straight Connector 17"/>
          <p:cNvCxnSpPr/>
          <p:nvPr userDrawn="1"/>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9" name="Rectangle 18"/>
          <p:cNvSpPr/>
          <p:nvPr userDrawn="1"/>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20" name="Rectangle 19"/>
          <p:cNvSpPr/>
          <p:nvPr userDrawn="1"/>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a:solidFill>
                  <a:schemeClr val="bg1"/>
                </a:solidFill>
                <a:latin typeface="Trebuchet MS" pitchFamily="34" charset="0"/>
              </a:rPr>
              <a:t>QUICK</a:t>
            </a:r>
            <a:r>
              <a:rPr lang="en-US" sz="2400" b="1" baseline="0" dirty="0">
                <a:solidFill>
                  <a:schemeClr val="bg1"/>
                </a:solidFill>
                <a:latin typeface="Trebuchet MS" pitchFamily="34" charset="0"/>
              </a:rPr>
              <a:t> TIPS</a:t>
            </a:r>
            <a:endParaRPr lang="en-US" sz="2400" b="1" dirty="0">
              <a:solidFill>
                <a:schemeClr val="bg1"/>
              </a:solidFill>
              <a:latin typeface="Trebuchet MS" pitchFamily="34" charset="0"/>
            </a:endParaRPr>
          </a:p>
          <a:p>
            <a:pPr algn="ctr">
              <a:lnSpc>
                <a:spcPts val="2400"/>
              </a:lnSpc>
            </a:pPr>
            <a:r>
              <a:rPr lang="en-US" sz="2400" b="1" dirty="0">
                <a:solidFill>
                  <a:srgbClr val="FFFF00"/>
                </a:solidFill>
                <a:latin typeface="Trebuchet MS" pitchFamily="34" charset="0"/>
              </a:rPr>
              <a:t>(--THIS SECTION DOES NOT PRINT--)</a:t>
            </a:r>
          </a:p>
          <a:p>
            <a:pPr defTabSz="3134780">
              <a:lnSpc>
                <a:spcPts val="2100"/>
              </a:lnSpc>
            </a:pPr>
            <a:endParaRPr lang="en-US" sz="1800" dirty="0">
              <a:latin typeface="Trebuchet MS" pitchFamily="34" charset="0"/>
            </a:endParaRPr>
          </a:p>
          <a:p>
            <a:pPr defTabSz="3134780">
              <a:lnSpc>
                <a:spcPts val="2100"/>
              </a:lnSpc>
            </a:pPr>
            <a:r>
              <a:rPr lang="en-US" sz="1800" dirty="0">
                <a:latin typeface="Trebuchet MS" pitchFamily="34" charset="0"/>
              </a:rPr>
              <a:t>This PowerPoint</a:t>
            </a:r>
            <a:r>
              <a:rPr lang="en-US" sz="1800" baseline="0" dirty="0">
                <a:latin typeface="Trebuchet MS" pitchFamily="34" charset="0"/>
              </a:rPr>
              <a:t> template requires basic PowerPoint (version 2007 or newer) skills. Below is a list of commonly asked questions specific to this template. </a:t>
            </a:r>
            <a:br>
              <a:rPr lang="en-US" sz="1800" baseline="0" dirty="0">
                <a:latin typeface="Trebuchet MS" pitchFamily="34" charset="0"/>
              </a:rPr>
            </a:br>
            <a:r>
              <a:rPr lang="en-US" sz="1800" baseline="0" dirty="0">
                <a:latin typeface="Trebuchet MS" pitchFamily="34" charset="0"/>
              </a:rPr>
              <a:t>If you are using an older version of PowerPoint some template features may not work properly.</a:t>
            </a:r>
            <a:endParaRPr lang="en-US" sz="2400" b="1" dirty="0">
              <a:solidFill>
                <a:srgbClr val="FFFF00"/>
              </a:solidFill>
              <a:latin typeface="Trebuchet MS" pitchFamily="34" charset="0"/>
            </a:endParaRPr>
          </a:p>
          <a:p>
            <a:pPr defTabSz="3134780">
              <a:lnSpc>
                <a:spcPts val="2100"/>
              </a:lnSpc>
            </a:pPr>
            <a:endParaRPr lang="en-US" sz="2400" b="1" dirty="0">
              <a:solidFill>
                <a:srgbClr val="FFFF00"/>
              </a:solidFill>
              <a:latin typeface="Trebuchet MS" pitchFamily="34" charset="0"/>
            </a:endParaRPr>
          </a:p>
          <a:p>
            <a:pPr algn="ctr">
              <a:lnSpc>
                <a:spcPts val="2100"/>
              </a:lnSpc>
            </a:pPr>
            <a:r>
              <a:rPr lang="en-US" sz="2400" b="1" baseline="0">
                <a:solidFill>
                  <a:schemeClr val="bg1"/>
                </a:solidFill>
                <a:latin typeface="Trebuchet MS" pitchFamily="34" charset="0"/>
              </a:rPr>
              <a:t>Template </a:t>
            </a:r>
            <a:r>
              <a:rPr lang="en-US" sz="2400" b="1" baseline="0" dirty="0">
                <a:solidFill>
                  <a:schemeClr val="bg1"/>
                </a:solidFill>
                <a:latin typeface="Trebuchet MS" pitchFamily="34" charset="0"/>
              </a:rPr>
              <a:t>FAQs</a:t>
            </a:r>
            <a:endParaRPr lang="en-US" sz="1800" baseline="0" dirty="0">
              <a:latin typeface="Trebuchet MS" pitchFamily="34" charset="0"/>
            </a:endParaRPr>
          </a:p>
          <a:p>
            <a:pPr algn="ctr"/>
            <a:endParaRPr lang="en-US" sz="1800" b="1" dirty="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a:solidFill>
                  <a:srgbClr val="FFFF00"/>
                </a:solidFill>
                <a:latin typeface="Trebuchet MS" pitchFamily="34" charset="0"/>
              </a:rPr>
              <a:t>Verifying the quality of your graphics</a:t>
            </a:r>
          </a:p>
          <a:p>
            <a:pPr defTabSz="2689420"/>
            <a:r>
              <a:rPr lang="en-US" sz="1800" dirty="0">
                <a:latin typeface="Trebuchet MS" pitchFamily="34" charset="0"/>
              </a:rPr>
              <a:t>Go to the </a:t>
            </a:r>
            <a:r>
              <a:rPr lang="en-US" sz="1800" baseline="0" dirty="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a:latin typeface="Trebuchet MS" pitchFamily="34" charset="0"/>
              </a:rPr>
            </a:br>
            <a:endParaRPr lang="en-US" sz="1800" baseline="0" dirty="0">
              <a:latin typeface="Trebuchet MS" pitchFamily="34" charset="0"/>
            </a:endParaRPr>
          </a:p>
          <a:p>
            <a:pPr defTabSz="2689420"/>
            <a:endParaRPr lang="en-US" sz="1800" b="1" baseline="0" dirty="0">
              <a:solidFill>
                <a:srgbClr val="FFFF00"/>
              </a:solidFill>
              <a:latin typeface="Trebuchet MS" pitchFamily="34" charset="0"/>
            </a:endParaRPr>
          </a:p>
          <a:p>
            <a:pPr defTabSz="2689420"/>
            <a:r>
              <a:rPr lang="en-US" sz="1800" b="1" baseline="0" dirty="0">
                <a:solidFill>
                  <a:srgbClr val="FFFF00"/>
                </a:solidFill>
                <a:latin typeface="Trebuchet MS" pitchFamily="34" charset="0"/>
              </a:rPr>
              <a:t>Modifying the layout</a:t>
            </a:r>
          </a:p>
          <a:p>
            <a:pPr defTabSz="2689420"/>
            <a:r>
              <a:rPr lang="en-US" sz="1800" dirty="0">
                <a:latin typeface="Trebuchet MS" pitchFamily="34" charset="0"/>
              </a:rPr>
              <a:t>This template has four </a:t>
            </a:r>
            <a:r>
              <a:rPr lang="en-US" sz="1800" baseline="0" dirty="0">
                <a:latin typeface="Trebuchet MS" pitchFamily="34" charset="0"/>
              </a:rPr>
              <a:t>different </a:t>
            </a:r>
          </a:p>
          <a:p>
            <a:pPr defTabSz="2689420"/>
            <a:r>
              <a:rPr lang="en-US" sz="1800" baseline="0" dirty="0">
                <a:latin typeface="Trebuchet MS" pitchFamily="34" charset="0"/>
              </a:rPr>
              <a:t>column layouts.   </a:t>
            </a:r>
            <a:r>
              <a:rPr lang="en-US" sz="1800" u="sng" baseline="0" dirty="0">
                <a:latin typeface="Trebuchet MS" pitchFamily="34" charset="0"/>
              </a:rPr>
              <a:t>Right-click</a:t>
            </a:r>
            <a:r>
              <a:rPr lang="en-US" sz="1800" baseline="0" dirty="0">
                <a:latin typeface="Trebuchet MS" pitchFamily="34" charset="0"/>
              </a:rPr>
              <a:t> </a:t>
            </a:r>
          </a:p>
          <a:p>
            <a:pPr defTabSz="2689420"/>
            <a:r>
              <a:rPr lang="en-US" sz="1800" baseline="0" dirty="0">
                <a:latin typeface="Trebuchet MS" pitchFamily="34" charset="0"/>
              </a:rPr>
              <a:t>your mouse on the background </a:t>
            </a:r>
          </a:p>
          <a:p>
            <a:pPr defTabSz="2689420"/>
            <a:r>
              <a:rPr lang="en-US" sz="1800" baseline="0" dirty="0">
                <a:latin typeface="Trebuchet MS" pitchFamily="34" charset="0"/>
              </a:rPr>
              <a:t>and click on LAYOUT to see the</a:t>
            </a:r>
          </a:p>
          <a:p>
            <a:pPr defTabSz="2689420"/>
            <a:r>
              <a:rPr lang="en-US" sz="1800" baseline="0" dirty="0">
                <a:latin typeface="Trebuchet MS" pitchFamily="34" charset="0"/>
              </a:rPr>
              <a:t> layout options.  The columns in </a:t>
            </a:r>
          </a:p>
          <a:p>
            <a:pPr defTabSz="2689420"/>
            <a:r>
              <a:rPr lang="en-US" sz="1800" baseline="0" dirty="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defTabSz="2689420"/>
            <a:r>
              <a:rPr lang="en-US" sz="1800" b="1" baseline="0" dirty="0">
                <a:solidFill>
                  <a:srgbClr val="FFFF00"/>
                </a:solidFill>
                <a:latin typeface="Trebuchet MS" pitchFamily="34" charset="0"/>
              </a:rPr>
              <a:t>Importing text and graphics from external sources</a:t>
            </a:r>
          </a:p>
          <a:p>
            <a:pPr defTabSz="2689420"/>
            <a:r>
              <a:rPr lang="en-US" sz="1800" b="1" u="sng" baseline="0" dirty="0">
                <a:latin typeface="Trebuchet MS" pitchFamily="34" charset="0"/>
              </a:rPr>
              <a:t>TEXT: </a:t>
            </a:r>
            <a:r>
              <a:rPr lang="en-US" sz="1800" baseline="0" dirty="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a:latin typeface="Trebuchet MS" pitchFamily="34" charset="0"/>
            </a:endParaRPr>
          </a:p>
          <a:p>
            <a:pPr defTabSz="2689420"/>
            <a:r>
              <a:rPr lang="en-US" sz="1800" b="1" u="sng" baseline="0" dirty="0">
                <a:latin typeface="Trebuchet MS" pitchFamily="34" charset="0"/>
              </a:rPr>
              <a:t>PHOTOS: </a:t>
            </a:r>
            <a:r>
              <a:rPr lang="en-US" sz="1800" baseline="0" dirty="0">
                <a:latin typeface="Trebuchet MS" pitchFamily="34" charset="0"/>
              </a:rPr>
              <a:t>Drag in a picture placeholder, size it </a:t>
            </a:r>
            <a:r>
              <a:rPr lang="en-US" sz="1800" u="sng" baseline="0" dirty="0">
                <a:latin typeface="Trebuchet MS" pitchFamily="34" charset="0"/>
              </a:rPr>
              <a:t>first</a:t>
            </a:r>
            <a:r>
              <a:rPr lang="en-US" sz="1800" baseline="0" dirty="0">
                <a:latin typeface="Trebuchet MS" pitchFamily="34" charset="0"/>
              </a:rPr>
              <a:t>, click in it and insert a photo from the menu.</a:t>
            </a:r>
          </a:p>
          <a:p>
            <a:pPr defTabSz="2689420"/>
            <a:endParaRPr lang="en-US" sz="1800" baseline="0" dirty="0">
              <a:latin typeface="Trebuchet MS" pitchFamily="34" charset="0"/>
            </a:endParaRPr>
          </a:p>
          <a:p>
            <a:pPr defTabSz="2689420"/>
            <a:r>
              <a:rPr lang="en-US" sz="1800" b="1" u="sng" baseline="0" dirty="0">
                <a:latin typeface="Trebuchet MS" pitchFamily="34" charset="0"/>
              </a:rPr>
              <a:t>TABLES: </a:t>
            </a:r>
            <a:r>
              <a:rPr lang="en-US" sz="1800" baseline="0" dirty="0">
                <a:latin typeface="Trebuchet MS" pitchFamily="34" charset="0"/>
              </a:rPr>
              <a:t>You can copy and paste a table from an external document onto this poster template. To adjust the way the text fits within the cells of a table that has been pasted, </a:t>
            </a:r>
            <a:r>
              <a:rPr lang="en-US" sz="1800" u="sng" baseline="0" dirty="0">
                <a:latin typeface="Trebuchet MS" pitchFamily="34" charset="0"/>
              </a:rPr>
              <a:t>right-click</a:t>
            </a:r>
            <a:r>
              <a:rPr lang="en-US" sz="1800" baseline="0" dirty="0">
                <a:latin typeface="Trebuchet MS" pitchFamily="34" charset="0"/>
              </a:rPr>
              <a:t> on the table, click FORMAT SHAPE  then click on TEXT BOX and change the INTERNAL MARGIN values to 0.25.</a:t>
            </a:r>
          </a:p>
          <a:p>
            <a:pPr defTabSz="2689420"/>
            <a:endParaRPr lang="en-US" sz="1800" baseline="0" dirty="0">
              <a:latin typeface="Trebuchet MS" pitchFamily="34" charset="0"/>
            </a:endParaRPr>
          </a:p>
          <a:p>
            <a:pPr defTabSz="2689420"/>
            <a:endParaRPr lang="en-US" sz="1800" baseline="0" dirty="0">
              <a:latin typeface="Trebuchet MS" pitchFamily="34" charset="0"/>
            </a:endParaRPr>
          </a:p>
          <a:p>
            <a:pPr defTabSz="2689420"/>
            <a:r>
              <a:rPr lang="en-US" sz="1800" b="1" baseline="0" dirty="0">
                <a:solidFill>
                  <a:srgbClr val="FFFF00"/>
                </a:solidFill>
                <a:latin typeface="Trebuchet MS" pitchFamily="34" charset="0"/>
              </a:rPr>
              <a:t>Modifying the color scheme</a:t>
            </a:r>
          </a:p>
          <a:p>
            <a:pPr defTabSz="2689420"/>
            <a:r>
              <a:rPr lang="en-US" sz="1800" baseline="0" dirty="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2508125">
              <a:lnSpc>
                <a:spcPts val="2100"/>
              </a:lnSpc>
            </a:pPr>
            <a:endParaRPr lang="en-US" sz="1200" baseline="0" dirty="0">
              <a:latin typeface="Trebuchet MS" pitchFamily="34" charset="0"/>
            </a:endParaRPr>
          </a:p>
          <a:p>
            <a:pPr defTabSz="2508125">
              <a:lnSpc>
                <a:spcPts val="2100"/>
              </a:lnSpc>
            </a:pPr>
            <a:endParaRPr lang="en-US" sz="1200" dirty="0">
              <a:latin typeface="Trebuchet MS" pitchFamily="34" charset="0"/>
            </a:endParaRPr>
          </a:p>
          <a:p>
            <a:pPr algn="ctr">
              <a:lnSpc>
                <a:spcPts val="2100"/>
              </a:lnSpc>
            </a:pPr>
            <a:endParaRPr lang="en-US" sz="1200" b="1" dirty="0">
              <a:solidFill>
                <a:schemeClr val="bg1"/>
              </a:solidFill>
              <a:latin typeface="Trebuchet MS" pitchFamily="34" charset="0"/>
            </a:endParaRPr>
          </a:p>
          <a:p>
            <a:pPr defTabSz="2508125">
              <a:lnSpc>
                <a:spcPts val="2100"/>
              </a:lnSpc>
            </a:pPr>
            <a:endParaRPr lang="en-US" sz="1200" b="1" dirty="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21" name="Picture 2"/>
          <p:cNvPicPr>
            <a:picLocks noChangeAspect="1" noChangeArrowheads="1"/>
          </p:cNvPicPr>
          <p:nvPr userDrawn="1"/>
        </p:nvPicPr>
        <p:blipFill>
          <a:blip r:embed="rId17"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22" name="TextBox 21"/>
          <p:cNvSpPr txBox="1"/>
          <p:nvPr userDrawn="1"/>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a:solidFill>
                  <a:schemeClr val="bg1"/>
                </a:solidFill>
              </a:rPr>
              <a:t>© 2013 PosterPresentations.com</a:t>
            </a:r>
            <a:br>
              <a:rPr lang="en-US" sz="2000" dirty="0">
                <a:solidFill>
                  <a:schemeClr val="bg1"/>
                </a:solidFill>
              </a:rPr>
            </a:br>
            <a:r>
              <a:rPr lang="en-US" sz="2000" dirty="0">
                <a:solidFill>
                  <a:schemeClr val="bg1"/>
                </a:solidFill>
              </a:rPr>
              <a:t>    </a:t>
            </a:r>
            <a:r>
              <a:rPr lang="en-US" sz="1800" dirty="0">
                <a:solidFill>
                  <a:schemeClr val="bg1"/>
                </a:solidFill>
              </a:rPr>
              <a:t>2117 Fourth Street ,</a:t>
            </a:r>
            <a:r>
              <a:rPr lang="en-US" sz="1800" baseline="0" dirty="0">
                <a:solidFill>
                  <a:schemeClr val="bg1"/>
                </a:solidFill>
              </a:rPr>
              <a:t> Unit C</a:t>
            </a:r>
            <a:br>
              <a:rPr lang="en-US" sz="1800" baseline="0" dirty="0">
                <a:solidFill>
                  <a:schemeClr val="bg1"/>
                </a:solidFill>
              </a:rPr>
            </a:br>
            <a:r>
              <a:rPr lang="en-US" sz="1800" baseline="0" dirty="0">
                <a:solidFill>
                  <a:schemeClr val="bg1"/>
                </a:solidFill>
              </a:rPr>
              <a:t>    Berkeley  CA  94710</a:t>
            </a:r>
            <a:br>
              <a:rPr lang="en-US" sz="1800" baseline="0" dirty="0">
                <a:solidFill>
                  <a:schemeClr val="bg1"/>
                </a:solidFill>
              </a:rPr>
            </a:br>
            <a:r>
              <a:rPr lang="en-US" sz="1800" baseline="0" dirty="0">
                <a:solidFill>
                  <a:schemeClr val="bg1"/>
                </a:solidFill>
              </a:rPr>
              <a:t>    </a:t>
            </a:r>
            <a:r>
              <a:rPr lang="en-US" sz="1800" b="1" baseline="0" dirty="0">
                <a:solidFill>
                  <a:srgbClr val="FFFF00"/>
                </a:solidFill>
              </a:rPr>
              <a:t>posterpresenter@gmail.com</a:t>
            </a:r>
            <a:endParaRPr lang="en-US" sz="2000" b="1" dirty="0">
              <a:solidFill>
                <a:srgbClr val="FFFF00"/>
              </a:solidFill>
            </a:endParaRPr>
          </a:p>
        </p:txBody>
      </p:sp>
      <p:cxnSp>
        <p:nvCxnSpPr>
          <p:cNvPr id="23" name="Straight Connector 22"/>
          <p:cNvCxnSpPr/>
          <p:nvPr userDrawn="1"/>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4412517"/>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Lst>
  <p:txStyles>
    <p:titleStyle>
      <a:lvl1pPr algn="l" defTabSz="2057400" rtl="0" eaLnBrk="1" latinLnBrk="0" hangingPunct="1">
        <a:lnSpc>
          <a:spcPct val="90000"/>
        </a:lnSpc>
        <a:spcBef>
          <a:spcPct val="0"/>
        </a:spcBef>
        <a:buNone/>
        <a:defRPr sz="9900" kern="1200">
          <a:solidFill>
            <a:schemeClr val="tx1"/>
          </a:solidFill>
          <a:latin typeface="+mj-lt"/>
          <a:ea typeface="+mj-ea"/>
          <a:cs typeface="+mj-cs"/>
        </a:defRPr>
      </a:lvl1pPr>
    </p:titleStyle>
    <p:bodyStyle>
      <a:lvl1pPr marL="514350" indent="-514350" algn="l" defTabSz="2057400" rtl="0" eaLnBrk="1" latinLnBrk="0" hangingPunct="1">
        <a:lnSpc>
          <a:spcPct val="90000"/>
        </a:lnSpc>
        <a:spcBef>
          <a:spcPts val="2250"/>
        </a:spcBef>
        <a:buFont typeface="Arial" panose="020B0604020202020204" pitchFamily="34" charset="0"/>
        <a:buChar char="•"/>
        <a:defRPr sz="6300" kern="1200">
          <a:solidFill>
            <a:schemeClr val="tx1"/>
          </a:solidFill>
          <a:latin typeface="+mn-lt"/>
          <a:ea typeface="+mn-ea"/>
          <a:cs typeface="+mn-cs"/>
        </a:defRPr>
      </a:lvl1pPr>
      <a:lvl2pPr marL="1543050" indent="-514350" algn="l" defTabSz="2057400" rtl="0" eaLnBrk="1" latinLnBrk="0" hangingPunct="1">
        <a:lnSpc>
          <a:spcPct val="90000"/>
        </a:lnSpc>
        <a:spcBef>
          <a:spcPts val="1125"/>
        </a:spcBef>
        <a:buFont typeface="Arial" panose="020B0604020202020204" pitchFamily="34" charset="0"/>
        <a:buChar char="•"/>
        <a:defRPr sz="5400" kern="1200">
          <a:solidFill>
            <a:schemeClr val="tx1"/>
          </a:solidFill>
          <a:latin typeface="+mn-lt"/>
          <a:ea typeface="+mn-ea"/>
          <a:cs typeface="+mn-cs"/>
        </a:defRPr>
      </a:lvl2pPr>
      <a:lvl3pPr marL="2571750" indent="-514350" algn="l" defTabSz="2057400" rtl="0" eaLnBrk="1" latinLnBrk="0" hangingPunct="1">
        <a:lnSpc>
          <a:spcPct val="90000"/>
        </a:lnSpc>
        <a:spcBef>
          <a:spcPts val="1125"/>
        </a:spcBef>
        <a:buFont typeface="Arial" panose="020B0604020202020204" pitchFamily="34" charset="0"/>
        <a:buChar char="•"/>
        <a:defRPr sz="4500" kern="1200">
          <a:solidFill>
            <a:schemeClr val="tx1"/>
          </a:solidFill>
          <a:latin typeface="+mn-lt"/>
          <a:ea typeface="+mn-ea"/>
          <a:cs typeface="+mn-cs"/>
        </a:defRPr>
      </a:lvl3pPr>
      <a:lvl4pPr marL="3600450" indent="-514350" algn="l" defTabSz="2057400" rtl="0" eaLnBrk="1" latinLnBrk="0" hangingPunct="1">
        <a:lnSpc>
          <a:spcPct val="90000"/>
        </a:lnSpc>
        <a:spcBef>
          <a:spcPts val="1125"/>
        </a:spcBef>
        <a:buFont typeface="Arial" panose="020B0604020202020204" pitchFamily="34" charset="0"/>
        <a:buChar char="•"/>
        <a:defRPr sz="4050" kern="1200">
          <a:solidFill>
            <a:schemeClr val="tx1"/>
          </a:solidFill>
          <a:latin typeface="+mn-lt"/>
          <a:ea typeface="+mn-ea"/>
          <a:cs typeface="+mn-cs"/>
        </a:defRPr>
      </a:lvl4pPr>
      <a:lvl5pPr marL="4629150" indent="-514350" algn="l" defTabSz="2057400" rtl="0" eaLnBrk="1" latinLnBrk="0" hangingPunct="1">
        <a:lnSpc>
          <a:spcPct val="90000"/>
        </a:lnSpc>
        <a:spcBef>
          <a:spcPts val="1125"/>
        </a:spcBef>
        <a:buFont typeface="Arial" panose="020B0604020202020204" pitchFamily="34" charset="0"/>
        <a:buChar char="•"/>
        <a:defRPr sz="4050" kern="1200">
          <a:solidFill>
            <a:schemeClr val="tx1"/>
          </a:solidFill>
          <a:latin typeface="+mn-lt"/>
          <a:ea typeface="+mn-ea"/>
          <a:cs typeface="+mn-cs"/>
        </a:defRPr>
      </a:lvl5pPr>
      <a:lvl6pPr marL="5657850" indent="-514350" algn="l" defTabSz="2057400" rtl="0" eaLnBrk="1" latinLnBrk="0" hangingPunct="1">
        <a:lnSpc>
          <a:spcPct val="90000"/>
        </a:lnSpc>
        <a:spcBef>
          <a:spcPts val="1125"/>
        </a:spcBef>
        <a:buFont typeface="Arial" panose="020B0604020202020204" pitchFamily="34" charset="0"/>
        <a:buChar char="•"/>
        <a:defRPr sz="4050" kern="1200">
          <a:solidFill>
            <a:schemeClr val="tx1"/>
          </a:solidFill>
          <a:latin typeface="+mn-lt"/>
          <a:ea typeface="+mn-ea"/>
          <a:cs typeface="+mn-cs"/>
        </a:defRPr>
      </a:lvl6pPr>
      <a:lvl7pPr marL="6686550" indent="-514350" algn="l" defTabSz="2057400" rtl="0" eaLnBrk="1" latinLnBrk="0" hangingPunct="1">
        <a:lnSpc>
          <a:spcPct val="90000"/>
        </a:lnSpc>
        <a:spcBef>
          <a:spcPts val="1125"/>
        </a:spcBef>
        <a:buFont typeface="Arial" panose="020B0604020202020204" pitchFamily="34" charset="0"/>
        <a:buChar char="•"/>
        <a:defRPr sz="4050" kern="1200">
          <a:solidFill>
            <a:schemeClr val="tx1"/>
          </a:solidFill>
          <a:latin typeface="+mn-lt"/>
          <a:ea typeface="+mn-ea"/>
          <a:cs typeface="+mn-cs"/>
        </a:defRPr>
      </a:lvl7pPr>
      <a:lvl8pPr marL="7715250" indent="-514350" algn="l" defTabSz="2057400" rtl="0" eaLnBrk="1" latinLnBrk="0" hangingPunct="1">
        <a:lnSpc>
          <a:spcPct val="90000"/>
        </a:lnSpc>
        <a:spcBef>
          <a:spcPts val="1125"/>
        </a:spcBef>
        <a:buFont typeface="Arial" panose="020B0604020202020204" pitchFamily="34" charset="0"/>
        <a:buChar char="•"/>
        <a:defRPr sz="4050" kern="1200">
          <a:solidFill>
            <a:schemeClr val="tx1"/>
          </a:solidFill>
          <a:latin typeface="+mn-lt"/>
          <a:ea typeface="+mn-ea"/>
          <a:cs typeface="+mn-cs"/>
        </a:defRPr>
      </a:lvl8pPr>
      <a:lvl9pPr marL="8743950" indent="-514350" algn="l" defTabSz="2057400" rtl="0" eaLnBrk="1" latinLnBrk="0" hangingPunct="1">
        <a:lnSpc>
          <a:spcPct val="90000"/>
        </a:lnSpc>
        <a:spcBef>
          <a:spcPts val="1125"/>
        </a:spcBef>
        <a:buFont typeface="Arial" panose="020B0604020202020204" pitchFamily="34" charset="0"/>
        <a:buChar char="•"/>
        <a:defRPr sz="4050" kern="1200">
          <a:solidFill>
            <a:schemeClr val="tx1"/>
          </a:solidFill>
          <a:latin typeface="+mn-lt"/>
          <a:ea typeface="+mn-ea"/>
          <a:cs typeface="+mn-cs"/>
        </a:defRPr>
      </a:lvl9pPr>
    </p:bodyStyle>
    <p:otherStyle>
      <a:defPPr>
        <a:defRPr lang="en-US"/>
      </a:defPPr>
      <a:lvl1pPr marL="0" algn="l" defTabSz="2057400" rtl="0" eaLnBrk="1" latinLnBrk="0" hangingPunct="1">
        <a:defRPr sz="4050" kern="1200">
          <a:solidFill>
            <a:schemeClr val="tx1"/>
          </a:solidFill>
          <a:latin typeface="+mn-lt"/>
          <a:ea typeface="+mn-ea"/>
          <a:cs typeface="+mn-cs"/>
        </a:defRPr>
      </a:lvl1pPr>
      <a:lvl2pPr marL="1028700" algn="l" defTabSz="2057400" rtl="0" eaLnBrk="1" latinLnBrk="0" hangingPunct="1">
        <a:defRPr sz="4050" kern="1200">
          <a:solidFill>
            <a:schemeClr val="tx1"/>
          </a:solidFill>
          <a:latin typeface="+mn-lt"/>
          <a:ea typeface="+mn-ea"/>
          <a:cs typeface="+mn-cs"/>
        </a:defRPr>
      </a:lvl2pPr>
      <a:lvl3pPr marL="2057400" algn="l" defTabSz="2057400" rtl="0" eaLnBrk="1" latinLnBrk="0" hangingPunct="1">
        <a:defRPr sz="4050" kern="1200">
          <a:solidFill>
            <a:schemeClr val="tx1"/>
          </a:solidFill>
          <a:latin typeface="+mn-lt"/>
          <a:ea typeface="+mn-ea"/>
          <a:cs typeface="+mn-cs"/>
        </a:defRPr>
      </a:lvl3pPr>
      <a:lvl4pPr marL="3086100" algn="l" defTabSz="2057400" rtl="0" eaLnBrk="1" latinLnBrk="0" hangingPunct="1">
        <a:defRPr sz="4050" kern="1200">
          <a:solidFill>
            <a:schemeClr val="tx1"/>
          </a:solidFill>
          <a:latin typeface="+mn-lt"/>
          <a:ea typeface="+mn-ea"/>
          <a:cs typeface="+mn-cs"/>
        </a:defRPr>
      </a:lvl4pPr>
      <a:lvl5pPr marL="4114800" algn="l" defTabSz="2057400" rtl="0" eaLnBrk="1" latinLnBrk="0" hangingPunct="1">
        <a:defRPr sz="4050" kern="1200">
          <a:solidFill>
            <a:schemeClr val="tx1"/>
          </a:solidFill>
          <a:latin typeface="+mn-lt"/>
          <a:ea typeface="+mn-ea"/>
          <a:cs typeface="+mn-cs"/>
        </a:defRPr>
      </a:lvl5pPr>
      <a:lvl6pPr marL="5143500" algn="l" defTabSz="2057400" rtl="0" eaLnBrk="1" latinLnBrk="0" hangingPunct="1">
        <a:defRPr sz="4050" kern="1200">
          <a:solidFill>
            <a:schemeClr val="tx1"/>
          </a:solidFill>
          <a:latin typeface="+mn-lt"/>
          <a:ea typeface="+mn-ea"/>
          <a:cs typeface="+mn-cs"/>
        </a:defRPr>
      </a:lvl6pPr>
      <a:lvl7pPr marL="6172200" algn="l" defTabSz="2057400" rtl="0" eaLnBrk="1" latinLnBrk="0" hangingPunct="1">
        <a:defRPr sz="4050" kern="1200">
          <a:solidFill>
            <a:schemeClr val="tx1"/>
          </a:solidFill>
          <a:latin typeface="+mn-lt"/>
          <a:ea typeface="+mn-ea"/>
          <a:cs typeface="+mn-cs"/>
        </a:defRPr>
      </a:lvl7pPr>
      <a:lvl8pPr marL="7200900" algn="l" defTabSz="2057400" rtl="0" eaLnBrk="1" latinLnBrk="0" hangingPunct="1">
        <a:defRPr sz="4050" kern="1200">
          <a:solidFill>
            <a:schemeClr val="tx1"/>
          </a:solidFill>
          <a:latin typeface="+mn-lt"/>
          <a:ea typeface="+mn-ea"/>
          <a:cs typeface="+mn-cs"/>
        </a:defRPr>
      </a:lvl8pPr>
      <a:lvl9pPr marL="8229600" algn="l" defTabSz="2057400" rtl="0" eaLnBrk="1" latinLnBrk="0" hangingPunct="1">
        <a:defRPr sz="40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5.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NUL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7" name="Rectangle: Rounded Corners 386"/>
          <p:cNvSpPr/>
          <p:nvPr/>
        </p:nvSpPr>
        <p:spPr>
          <a:xfrm>
            <a:off x="509800" y="2401907"/>
            <a:ext cx="8592839" cy="13465804"/>
          </a:xfrm>
          <a:prstGeom prst="roundRect">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8" name="Rectangle: Rounded Corners 387"/>
          <p:cNvSpPr/>
          <p:nvPr/>
        </p:nvSpPr>
        <p:spPr>
          <a:xfrm>
            <a:off x="9483758" y="2382367"/>
            <a:ext cx="8362290" cy="13424305"/>
          </a:xfrm>
          <a:prstGeom prst="roundRect">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5" name="Rectangle: Rounded Corners 384"/>
          <p:cNvSpPr/>
          <p:nvPr/>
        </p:nvSpPr>
        <p:spPr>
          <a:xfrm>
            <a:off x="18194108" y="2385950"/>
            <a:ext cx="8681636" cy="13640539"/>
          </a:xfrm>
          <a:prstGeom prst="roundRect">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9" name="Text Placeholder 178"/>
          <p:cNvSpPr>
            <a:spLocks noGrp="1"/>
          </p:cNvSpPr>
          <p:nvPr>
            <p:ph type="body" sz="quarter" idx="10"/>
          </p:nvPr>
        </p:nvSpPr>
        <p:spPr>
          <a:xfrm>
            <a:off x="565116" y="3063161"/>
            <a:ext cx="8494548" cy="1427191"/>
          </a:xfrm>
        </p:spPr>
        <p:txBody>
          <a:bodyPr/>
          <a:lstStyle/>
          <a:p>
            <a:r>
              <a:rPr lang="en-US" sz="2800" dirty="0">
                <a:solidFill>
                  <a:schemeClr val="bg1"/>
                </a:solidFill>
                <a:latin typeface="Arial" panose="020B0604020202020204" pitchFamily="34" charset="0"/>
                <a:cs typeface="Arial" panose="020B0604020202020204" pitchFamily="34" charset="0"/>
              </a:rPr>
              <a:t>In many resource poor countries, they lack the ability to accurately and quickly test blood pH for their patients.  </a:t>
            </a:r>
          </a:p>
        </p:txBody>
      </p:sp>
      <p:sp>
        <p:nvSpPr>
          <p:cNvPr id="181" name="Text Placeholder 180"/>
          <p:cNvSpPr>
            <a:spLocks noGrp="1"/>
          </p:cNvSpPr>
          <p:nvPr>
            <p:ph type="body" sz="quarter" idx="11"/>
          </p:nvPr>
        </p:nvSpPr>
        <p:spPr>
          <a:xfrm>
            <a:off x="576461" y="2548230"/>
            <a:ext cx="8483204" cy="597961"/>
          </a:xfrm>
        </p:spPr>
        <p:txBody>
          <a:bodyPr/>
          <a:lstStyle/>
          <a:p>
            <a:r>
              <a:rPr lang="en-US" sz="3200" dirty="0">
                <a:latin typeface="Arial" panose="020B0604020202020204" pitchFamily="34" charset="0"/>
                <a:cs typeface="Arial" panose="020B0604020202020204" pitchFamily="34" charset="0"/>
              </a:rPr>
              <a:t>INTRODUCTION</a:t>
            </a:r>
          </a:p>
        </p:txBody>
      </p:sp>
      <p:sp>
        <p:nvSpPr>
          <p:cNvPr id="223" name="Text Placeholder 222"/>
          <p:cNvSpPr>
            <a:spLocks noGrp="1"/>
          </p:cNvSpPr>
          <p:nvPr>
            <p:ph type="body" sz="quarter" idx="19"/>
          </p:nvPr>
        </p:nvSpPr>
        <p:spPr>
          <a:xfrm>
            <a:off x="552281" y="5212994"/>
            <a:ext cx="8495540" cy="479239"/>
          </a:xfrm>
        </p:spPr>
        <p:txBody>
          <a:bodyPr>
            <a:noAutofit/>
          </a:bodyPr>
          <a:lstStyle/>
          <a:p>
            <a:r>
              <a:rPr lang="en-US" sz="2800" dirty="0">
                <a:solidFill>
                  <a:schemeClr val="bg1"/>
                </a:solidFill>
                <a:latin typeface="Arial" panose="020B0604020202020204" pitchFamily="34" charset="0"/>
                <a:cs typeface="Arial" panose="020B0604020202020204" pitchFamily="34" charset="0"/>
              </a:rPr>
              <a:t>The objective of this  project was to verify if nitrazine and phion urine pH strips can accurately measure the acidity of human blood in a hospital setting. </a:t>
            </a:r>
          </a:p>
        </p:txBody>
      </p:sp>
      <p:sp>
        <p:nvSpPr>
          <p:cNvPr id="338" name="Text Placeholder 337"/>
          <p:cNvSpPr>
            <a:spLocks noGrp="1"/>
          </p:cNvSpPr>
          <p:nvPr>
            <p:ph type="body" sz="quarter" idx="20"/>
          </p:nvPr>
        </p:nvSpPr>
        <p:spPr>
          <a:xfrm>
            <a:off x="509800" y="4689579"/>
            <a:ext cx="8483203" cy="597961"/>
          </a:xfrm>
        </p:spPr>
        <p:txBody>
          <a:bodyPr/>
          <a:lstStyle/>
          <a:p>
            <a:r>
              <a:rPr lang="en-US" sz="3200" dirty="0">
                <a:latin typeface="Arial" panose="020B0604020202020204" pitchFamily="34" charset="0"/>
                <a:cs typeface="Arial" panose="020B0604020202020204" pitchFamily="34" charset="0"/>
              </a:rPr>
              <a:t>OBJECTIVES</a:t>
            </a:r>
          </a:p>
        </p:txBody>
      </p:sp>
      <p:sp>
        <p:nvSpPr>
          <p:cNvPr id="16" name="Text Placeholder 15"/>
          <p:cNvSpPr>
            <a:spLocks noGrp="1"/>
          </p:cNvSpPr>
          <p:nvPr>
            <p:ph type="body" sz="quarter" idx="22"/>
          </p:nvPr>
        </p:nvSpPr>
        <p:spPr>
          <a:xfrm>
            <a:off x="482995" y="7034366"/>
            <a:ext cx="8482209" cy="597961"/>
          </a:xfrm>
        </p:spPr>
        <p:txBody>
          <a:bodyPr/>
          <a:lstStyle/>
          <a:p>
            <a:r>
              <a:rPr lang="en-US" sz="3200" dirty="0">
                <a:latin typeface="Arial" panose="020B0604020202020204" pitchFamily="34" charset="0"/>
                <a:cs typeface="Arial" panose="020B0604020202020204" pitchFamily="34" charset="0"/>
              </a:rPr>
              <a:t>METHODS</a:t>
            </a:r>
          </a:p>
        </p:txBody>
      </p:sp>
      <p:sp>
        <p:nvSpPr>
          <p:cNvPr id="17" name="Text Placeholder 16"/>
          <p:cNvSpPr>
            <a:spLocks noGrp="1"/>
          </p:cNvSpPr>
          <p:nvPr>
            <p:ph type="body" sz="quarter" idx="23"/>
          </p:nvPr>
        </p:nvSpPr>
        <p:spPr>
          <a:xfrm>
            <a:off x="9476384" y="3146192"/>
            <a:ext cx="8482209" cy="7244168"/>
          </a:xfrm>
        </p:spPr>
        <p:txBody>
          <a:bodyPr/>
          <a:lstStyle/>
          <a:p>
            <a:r>
              <a:rPr lang="en-US" sz="2800" dirty="0">
                <a:solidFill>
                  <a:schemeClr val="bg1"/>
                </a:solidFill>
                <a:latin typeface="Arial" panose="020B0604020202020204" pitchFamily="34" charset="0"/>
                <a:cs typeface="Arial" panose="020B0604020202020204" pitchFamily="34" charset="0"/>
              </a:rPr>
              <a:t>From September 2015 to August 2016 forty-three patients were enrolled in this study. Three patients were excluded from data analysis due to two patients not having VBG or ABGs drawn by the lab, and one unenrolled in the study. Of the included patients, twenty-one (52.5 %) of the patient’s were female, with an average age of 58.3 years (SD 13.7 years). The majority of our patient’s had VBGs drawn (n=38) by the UCD lab, with 14 (35 %) acidemia, 18 (45 %) showing a normal pH, and 8 (20 %) showing alkalemia. When comparing the time it took for the UCD lab to complete the pH analysis, and the time for the pH strips to result from blood draw, the pH strips were faster by an average of 16.3 minutes (SD 36.6). The sensitivity and specificity for the nitrazine and phion papers for detecting acidemia, normal pH, and alkalemia is listed in Table 1. </a:t>
            </a:r>
          </a:p>
        </p:txBody>
      </p:sp>
      <p:sp>
        <p:nvSpPr>
          <p:cNvPr id="340" name="Text Placeholder 339"/>
          <p:cNvSpPr>
            <a:spLocks noGrp="1"/>
          </p:cNvSpPr>
          <p:nvPr>
            <p:ph type="body" sz="quarter" idx="24"/>
          </p:nvPr>
        </p:nvSpPr>
        <p:spPr>
          <a:xfrm>
            <a:off x="9471422" y="2548231"/>
            <a:ext cx="8487172" cy="597961"/>
          </a:xfrm>
        </p:spPr>
        <p:txBody>
          <a:bodyPr/>
          <a:lstStyle/>
          <a:p>
            <a:r>
              <a:rPr lang="en-US" sz="3200" dirty="0">
                <a:latin typeface="Arial" panose="020B0604020202020204" pitchFamily="34" charset="0"/>
                <a:cs typeface="Arial" panose="020B0604020202020204" pitchFamily="34" charset="0"/>
              </a:rPr>
              <a:t>RESULTS</a:t>
            </a:r>
          </a:p>
        </p:txBody>
      </p:sp>
      <p:sp>
        <p:nvSpPr>
          <p:cNvPr id="250" name="Text Placeholder 249"/>
          <p:cNvSpPr>
            <a:spLocks noGrp="1"/>
          </p:cNvSpPr>
          <p:nvPr>
            <p:ph type="body" sz="quarter" idx="25"/>
          </p:nvPr>
        </p:nvSpPr>
        <p:spPr>
          <a:xfrm>
            <a:off x="18167303" y="4938636"/>
            <a:ext cx="8485018" cy="548717"/>
          </a:xfrm>
        </p:spPr>
        <p:txBody>
          <a:bodyPr/>
          <a:lstStyle/>
          <a:p>
            <a:r>
              <a:rPr lang="en-US" sz="3200" dirty="0">
                <a:latin typeface="Arial" panose="020B0604020202020204" pitchFamily="34" charset="0"/>
                <a:cs typeface="Arial" panose="020B0604020202020204" pitchFamily="34" charset="0"/>
              </a:rPr>
              <a:t>LIMITATIONS</a:t>
            </a:r>
          </a:p>
        </p:txBody>
      </p:sp>
      <p:sp>
        <p:nvSpPr>
          <p:cNvPr id="251" name="Text Placeholder 250"/>
          <p:cNvSpPr>
            <a:spLocks noGrp="1"/>
          </p:cNvSpPr>
          <p:nvPr>
            <p:ph type="body" sz="quarter" idx="26"/>
          </p:nvPr>
        </p:nvSpPr>
        <p:spPr>
          <a:xfrm>
            <a:off x="18339712" y="5646763"/>
            <a:ext cx="8485018" cy="3753981"/>
          </a:xfrm>
        </p:spPr>
        <p:txBody>
          <a:bodyPr/>
          <a:lstStyle/>
          <a:p>
            <a:r>
              <a:rPr lang="en-US" sz="2800" dirty="0">
                <a:solidFill>
                  <a:schemeClr val="bg1"/>
                </a:solidFill>
                <a:latin typeface="Arial" panose="020B0604020202020204" pitchFamily="34" charset="0"/>
                <a:cs typeface="Arial" panose="020B0604020202020204" pitchFamily="34" charset="0"/>
              </a:rPr>
              <a:t>The largest limitation to this study was the small sample size with a total of 44 patients enrolled, but only 40 having complete data to analyze. In addition, the pH papers are limited in how fine their measurement of pH is. Because they are designed to measure urine pH, they lack accuracy around physiological blood </a:t>
            </a:r>
            <a:r>
              <a:rPr lang="en-US" sz="2800" dirty="0" err="1">
                <a:solidFill>
                  <a:schemeClr val="bg1"/>
                </a:solidFill>
                <a:latin typeface="Arial" panose="020B0604020202020204" pitchFamily="34" charset="0"/>
                <a:cs typeface="Arial" panose="020B0604020202020204" pitchFamily="34" charset="0"/>
              </a:rPr>
              <a:t>pH.</a:t>
            </a:r>
            <a:r>
              <a:rPr lang="en-US" sz="2800" dirty="0">
                <a:solidFill>
                  <a:schemeClr val="bg1"/>
                </a:solidFill>
                <a:latin typeface="Arial" panose="020B0604020202020204" pitchFamily="34" charset="0"/>
                <a:cs typeface="Arial" panose="020B0604020202020204" pitchFamily="34" charset="0"/>
              </a:rPr>
              <a:t> Both our strips were unable to measure in less than 0.5 pH around physiological Ph of  7.35-7.45 pH.</a:t>
            </a:r>
          </a:p>
        </p:txBody>
      </p:sp>
      <p:sp>
        <p:nvSpPr>
          <p:cNvPr id="290" name="Text Placeholder 289"/>
          <p:cNvSpPr>
            <a:spLocks noGrp="1"/>
          </p:cNvSpPr>
          <p:nvPr>
            <p:ph type="body" sz="quarter" idx="27"/>
          </p:nvPr>
        </p:nvSpPr>
        <p:spPr>
          <a:xfrm>
            <a:off x="18174660" y="2542963"/>
            <a:ext cx="8485018" cy="597961"/>
          </a:xfrm>
        </p:spPr>
        <p:txBody>
          <a:bodyPr/>
          <a:lstStyle/>
          <a:p>
            <a:r>
              <a:rPr lang="en-US" sz="3200" dirty="0">
                <a:latin typeface="Arial" panose="020B0604020202020204" pitchFamily="34" charset="0"/>
                <a:cs typeface="Arial" panose="020B0604020202020204" pitchFamily="34" charset="0"/>
              </a:rPr>
              <a:t>CONCLUSION</a:t>
            </a:r>
          </a:p>
        </p:txBody>
      </p:sp>
      <p:sp>
        <p:nvSpPr>
          <p:cNvPr id="291" name="Text Placeholder 290"/>
          <p:cNvSpPr>
            <a:spLocks noGrp="1"/>
          </p:cNvSpPr>
          <p:nvPr>
            <p:ph type="body" sz="quarter" idx="28"/>
          </p:nvPr>
        </p:nvSpPr>
        <p:spPr>
          <a:xfrm>
            <a:off x="18414386" y="3046287"/>
            <a:ext cx="8488163" cy="1814989"/>
          </a:xfrm>
        </p:spPr>
        <p:txBody>
          <a:bodyPr/>
          <a:lstStyle/>
          <a:p>
            <a:r>
              <a:rPr lang="en-US" sz="2800" dirty="0">
                <a:solidFill>
                  <a:schemeClr val="bg1"/>
                </a:solidFill>
                <a:latin typeface="Arial" panose="020B0604020202020204" pitchFamily="34" charset="0"/>
                <a:cs typeface="Arial" panose="020B0604020202020204" pitchFamily="34" charset="0"/>
              </a:rPr>
              <a:t>While both </a:t>
            </a:r>
            <a:r>
              <a:rPr lang="en-US" sz="2800">
                <a:solidFill>
                  <a:schemeClr val="bg1"/>
                </a:solidFill>
                <a:latin typeface="Arial" panose="020B0604020202020204" pitchFamily="34" charset="0"/>
                <a:cs typeface="Arial" panose="020B0604020202020204" pitchFamily="34" charset="0"/>
              </a:rPr>
              <a:t>the nitrazine and phion </a:t>
            </a:r>
            <a:r>
              <a:rPr lang="en-US" sz="2800" dirty="0">
                <a:solidFill>
                  <a:schemeClr val="bg1"/>
                </a:solidFill>
                <a:latin typeface="Arial" panose="020B0604020202020204" pitchFamily="34" charset="0"/>
                <a:cs typeface="Arial" panose="020B0604020202020204" pitchFamily="34" charset="0"/>
              </a:rPr>
              <a:t>pH strip are faster to result than laboratory results, they were neither sensitive</a:t>
            </a:r>
            <a:r>
              <a:rPr lang="en-US" sz="2800">
                <a:solidFill>
                  <a:schemeClr val="bg1"/>
                </a:solidFill>
                <a:latin typeface="Arial" panose="020B0604020202020204" pitchFamily="34" charset="0"/>
                <a:cs typeface="Arial" panose="020B0604020202020204" pitchFamily="34" charset="0"/>
              </a:rPr>
              <a:t>, specific, </a:t>
            </a:r>
            <a:r>
              <a:rPr lang="en-US" sz="2800" dirty="0">
                <a:solidFill>
                  <a:schemeClr val="bg1"/>
                </a:solidFill>
                <a:latin typeface="Arial" panose="020B0604020202020204" pitchFamily="34" charset="0"/>
                <a:cs typeface="Arial" panose="020B0604020202020204" pitchFamily="34" charset="0"/>
              </a:rPr>
              <a:t>nor accurate enough to be used to make clinical decisions. </a:t>
            </a:r>
          </a:p>
        </p:txBody>
      </p:sp>
      <p:sp>
        <p:nvSpPr>
          <p:cNvPr id="292" name="Text Placeholder 291"/>
          <p:cNvSpPr>
            <a:spLocks noGrp="1"/>
          </p:cNvSpPr>
          <p:nvPr>
            <p:ph type="body" sz="quarter" idx="29"/>
          </p:nvPr>
        </p:nvSpPr>
        <p:spPr>
          <a:xfrm>
            <a:off x="18243438" y="9483928"/>
            <a:ext cx="8485018" cy="597961"/>
          </a:xfrm>
          <a:noFill/>
        </p:spPr>
        <p:txBody>
          <a:bodyPr/>
          <a:lstStyle/>
          <a:p>
            <a:r>
              <a:rPr lang="en-US" sz="3200" dirty="0">
                <a:latin typeface="Arial" panose="020B0604020202020204" pitchFamily="34" charset="0"/>
                <a:cs typeface="Arial" panose="020B0604020202020204" pitchFamily="34" charset="0"/>
              </a:rPr>
              <a:t>ACKNOWLEDGEMENT</a:t>
            </a:r>
          </a:p>
        </p:txBody>
      </p:sp>
      <p:sp>
        <p:nvSpPr>
          <p:cNvPr id="293" name="Text Placeholder 292"/>
          <p:cNvSpPr>
            <a:spLocks noGrp="1"/>
          </p:cNvSpPr>
          <p:nvPr>
            <p:ph type="body" sz="quarter" idx="30"/>
          </p:nvPr>
        </p:nvSpPr>
        <p:spPr>
          <a:xfrm>
            <a:off x="18283008" y="10159961"/>
            <a:ext cx="8488163" cy="4242833"/>
          </a:xfrm>
        </p:spPr>
        <p:txBody>
          <a:bodyPr/>
          <a:lstStyle/>
          <a:p>
            <a:r>
              <a:rPr lang="en-US" sz="2800" dirty="0">
                <a:solidFill>
                  <a:schemeClr val="bg1"/>
                </a:solidFill>
                <a:latin typeface="Arial" panose="020B0604020202020204" pitchFamily="34" charset="0"/>
                <a:ea typeface="Tahoma" panose="020B0604030504040204" pitchFamily="34" charset="0"/>
                <a:cs typeface="Arial" panose="020B0604020202020204" pitchFamily="34" charset="0"/>
              </a:rPr>
              <a:t>I would like to thank Dr. Michael Schick and Dr. Myla Canales for allowing me to join this project and use it for my MSRF project. I would like to thank the MSRF program for funding my summer so I could work on this project. In addition, I’d like to tank Benjamin Mooso for his constant assistance with IRB and consent paperwork. Finally, I’d like to thank JL and Michelle for their work this past year to help enroll our patients. </a:t>
            </a:r>
          </a:p>
          <a:p>
            <a:endParaRPr lang="en-US" dirty="0"/>
          </a:p>
        </p:txBody>
      </p:sp>
      <p:sp>
        <p:nvSpPr>
          <p:cNvPr id="331" name="Text Placeholder 330"/>
          <p:cNvSpPr>
            <a:spLocks noGrp="1"/>
          </p:cNvSpPr>
          <p:nvPr>
            <p:ph type="body" sz="quarter" idx="150"/>
          </p:nvPr>
        </p:nvSpPr>
        <p:spPr>
          <a:noFill/>
        </p:spPr>
        <p:txBody>
          <a:bodyPr>
            <a:normAutofit/>
          </a:bodyPr>
          <a:lstStyle/>
          <a:p>
            <a:r>
              <a:rPr lang="en-US" dirty="0">
                <a:solidFill>
                  <a:schemeClr val="tx1"/>
                </a:solidFill>
                <a:latin typeface="Arial" panose="020B0604020202020204" pitchFamily="34" charset="0"/>
                <a:cs typeface="Arial" panose="020B0604020202020204" pitchFamily="34" charset="0"/>
              </a:rPr>
              <a:t>M. A. Gilbert BS, J. L. K. C. </a:t>
            </a:r>
            <a:r>
              <a:rPr lang="en-US">
                <a:solidFill>
                  <a:schemeClr val="tx1"/>
                </a:solidFill>
                <a:latin typeface="Arial" panose="020B0604020202020204" pitchFamily="34" charset="0"/>
                <a:cs typeface="Arial" panose="020B0604020202020204" pitchFamily="34" charset="0"/>
              </a:rPr>
              <a:t>Santamarina </a:t>
            </a:r>
            <a:r>
              <a:rPr lang="en-US" dirty="0">
                <a:solidFill>
                  <a:schemeClr val="tx1"/>
                </a:solidFill>
                <a:latin typeface="Arial" panose="020B0604020202020204" pitchFamily="34" charset="0"/>
                <a:cs typeface="Arial" panose="020B0604020202020204" pitchFamily="34" charset="0"/>
              </a:rPr>
              <a:t>BS, M. Nguyen BA, M. Canales MD, M. Schick DO</a:t>
            </a:r>
          </a:p>
          <a:p>
            <a:endParaRPr lang="en-US" dirty="0"/>
          </a:p>
        </p:txBody>
      </p:sp>
      <p:sp>
        <p:nvSpPr>
          <p:cNvPr id="332" name="Text Placeholder 331"/>
          <p:cNvSpPr>
            <a:spLocks noGrp="1"/>
          </p:cNvSpPr>
          <p:nvPr>
            <p:ph type="body" sz="quarter" idx="184"/>
          </p:nvPr>
        </p:nvSpPr>
        <p:spPr/>
        <p:txBody>
          <a:bodyPr>
            <a:noAutofit/>
          </a:bodyPr>
          <a:lstStyle/>
          <a:p>
            <a:r>
              <a:rPr lang="en-US" sz="3600" dirty="0">
                <a:solidFill>
                  <a:schemeClr val="tx1"/>
                </a:solidFill>
                <a:latin typeface="Arial" panose="020B0604020202020204" pitchFamily="34" charset="0"/>
                <a:cs typeface="Arial" panose="020B0604020202020204" pitchFamily="34" charset="0"/>
              </a:rPr>
              <a:t>University of California, Davis School of Medicine</a:t>
            </a:r>
          </a:p>
        </p:txBody>
      </p:sp>
      <p:sp>
        <p:nvSpPr>
          <p:cNvPr id="333" name="Text Placeholder 332"/>
          <p:cNvSpPr>
            <a:spLocks noGrp="1"/>
          </p:cNvSpPr>
          <p:nvPr>
            <p:ph type="body" sz="quarter" idx="185"/>
          </p:nvPr>
        </p:nvSpPr>
        <p:spPr>
          <a:xfrm>
            <a:off x="3611265" y="256061"/>
            <a:ext cx="20107276" cy="834414"/>
          </a:xfrm>
        </p:spPr>
        <p:txBody>
          <a:bodyPr>
            <a:noAutofit/>
          </a:bodyPr>
          <a:lstStyle/>
          <a:p>
            <a:r>
              <a:rPr lang="en-US" sz="5400" dirty="0">
                <a:solidFill>
                  <a:schemeClr val="tx1"/>
                </a:solidFill>
                <a:latin typeface="Arial" panose="020B0604020202020204" pitchFamily="34" charset="0"/>
                <a:cs typeface="Arial" panose="020B0604020202020204" pitchFamily="34" charset="0"/>
              </a:rPr>
              <a:t>Reliability of pH Paper with Venous and Arterial Blood Samples</a:t>
            </a:r>
          </a:p>
        </p:txBody>
      </p:sp>
      <p:sp>
        <p:nvSpPr>
          <p:cNvPr id="294" name="Text Placeholder 293"/>
          <p:cNvSpPr>
            <a:spLocks noGrp="1"/>
          </p:cNvSpPr>
          <p:nvPr>
            <p:ph type="body" sz="quarter" idx="95"/>
          </p:nvPr>
        </p:nvSpPr>
        <p:spPr/>
        <p:txBody>
          <a:bodyPr/>
          <a:lstStyle/>
          <a:p>
            <a:endParaRPr lang="en-US"/>
          </a:p>
        </p:txBody>
      </p:sp>
      <p:sp>
        <p:nvSpPr>
          <p:cNvPr id="295" name="Text Placeholder 294"/>
          <p:cNvSpPr>
            <a:spLocks noGrp="1"/>
          </p:cNvSpPr>
          <p:nvPr>
            <p:ph type="body" sz="quarter" idx="107"/>
          </p:nvPr>
        </p:nvSpPr>
        <p:spPr/>
        <p:txBody>
          <a:bodyPr/>
          <a:lstStyle/>
          <a:p>
            <a:endParaRPr lang="en-US"/>
          </a:p>
        </p:txBody>
      </p:sp>
      <p:sp>
        <p:nvSpPr>
          <p:cNvPr id="297" name="Text Placeholder 296"/>
          <p:cNvSpPr>
            <a:spLocks noGrp="1"/>
          </p:cNvSpPr>
          <p:nvPr>
            <p:ph type="body" sz="quarter" idx="116"/>
          </p:nvPr>
        </p:nvSpPr>
        <p:spPr/>
        <p:txBody>
          <a:bodyPr/>
          <a:lstStyle/>
          <a:p>
            <a:endParaRPr lang="en-US"/>
          </a:p>
        </p:txBody>
      </p:sp>
      <p:sp>
        <p:nvSpPr>
          <p:cNvPr id="298" name="Text Placeholder 297"/>
          <p:cNvSpPr>
            <a:spLocks noGrp="1"/>
          </p:cNvSpPr>
          <p:nvPr>
            <p:ph type="body" sz="quarter" idx="117"/>
          </p:nvPr>
        </p:nvSpPr>
        <p:spPr/>
        <p:txBody>
          <a:bodyPr/>
          <a:lstStyle/>
          <a:p>
            <a:endParaRPr lang="en-US"/>
          </a:p>
        </p:txBody>
      </p:sp>
      <p:sp>
        <p:nvSpPr>
          <p:cNvPr id="299" name="Text Placeholder 298"/>
          <p:cNvSpPr>
            <a:spLocks noGrp="1"/>
          </p:cNvSpPr>
          <p:nvPr>
            <p:ph type="body" sz="quarter" idx="118"/>
          </p:nvPr>
        </p:nvSpPr>
        <p:spPr/>
        <p:txBody>
          <a:bodyPr/>
          <a:lstStyle/>
          <a:p>
            <a:endParaRPr lang="en-US"/>
          </a:p>
        </p:txBody>
      </p:sp>
      <p:sp>
        <p:nvSpPr>
          <p:cNvPr id="300" name="Text Placeholder 299"/>
          <p:cNvSpPr>
            <a:spLocks noGrp="1"/>
          </p:cNvSpPr>
          <p:nvPr>
            <p:ph type="body" sz="quarter" idx="119"/>
          </p:nvPr>
        </p:nvSpPr>
        <p:spPr/>
        <p:txBody>
          <a:bodyPr/>
          <a:lstStyle/>
          <a:p>
            <a:endParaRPr lang="en-US"/>
          </a:p>
        </p:txBody>
      </p:sp>
      <p:sp>
        <p:nvSpPr>
          <p:cNvPr id="301" name="Text Placeholder 300"/>
          <p:cNvSpPr>
            <a:spLocks noGrp="1"/>
          </p:cNvSpPr>
          <p:nvPr>
            <p:ph type="body" sz="quarter" idx="120"/>
          </p:nvPr>
        </p:nvSpPr>
        <p:spPr/>
        <p:txBody>
          <a:bodyPr/>
          <a:lstStyle/>
          <a:p>
            <a:endParaRPr lang="en-US"/>
          </a:p>
        </p:txBody>
      </p:sp>
      <p:sp>
        <p:nvSpPr>
          <p:cNvPr id="302" name="Text Placeholder 301"/>
          <p:cNvSpPr>
            <a:spLocks noGrp="1"/>
          </p:cNvSpPr>
          <p:nvPr>
            <p:ph type="body" sz="quarter" idx="121"/>
          </p:nvPr>
        </p:nvSpPr>
        <p:spPr/>
        <p:txBody>
          <a:bodyPr/>
          <a:lstStyle/>
          <a:p>
            <a:endParaRPr lang="en-US"/>
          </a:p>
        </p:txBody>
      </p:sp>
      <p:sp>
        <p:nvSpPr>
          <p:cNvPr id="303" name="Text Placeholder 302"/>
          <p:cNvSpPr>
            <a:spLocks noGrp="1"/>
          </p:cNvSpPr>
          <p:nvPr>
            <p:ph type="body" sz="quarter" idx="122"/>
          </p:nvPr>
        </p:nvSpPr>
        <p:spPr/>
        <p:txBody>
          <a:bodyPr/>
          <a:lstStyle/>
          <a:p>
            <a:endParaRPr lang="en-US"/>
          </a:p>
        </p:txBody>
      </p:sp>
      <p:sp>
        <p:nvSpPr>
          <p:cNvPr id="304" name="Text Placeholder 303"/>
          <p:cNvSpPr>
            <a:spLocks noGrp="1"/>
          </p:cNvSpPr>
          <p:nvPr>
            <p:ph type="body" sz="quarter" idx="123"/>
          </p:nvPr>
        </p:nvSpPr>
        <p:spPr/>
        <p:txBody>
          <a:bodyPr/>
          <a:lstStyle/>
          <a:p>
            <a:endParaRPr lang="en-US"/>
          </a:p>
        </p:txBody>
      </p:sp>
      <p:sp>
        <p:nvSpPr>
          <p:cNvPr id="305" name="Text Placeholder 304"/>
          <p:cNvSpPr>
            <a:spLocks noGrp="1"/>
          </p:cNvSpPr>
          <p:nvPr>
            <p:ph type="body" sz="quarter" idx="124"/>
          </p:nvPr>
        </p:nvSpPr>
        <p:spPr/>
        <p:txBody>
          <a:bodyPr/>
          <a:lstStyle/>
          <a:p>
            <a:endParaRPr lang="en-US"/>
          </a:p>
        </p:txBody>
      </p:sp>
      <p:sp>
        <p:nvSpPr>
          <p:cNvPr id="306" name="Text Placeholder 305"/>
          <p:cNvSpPr>
            <a:spLocks noGrp="1"/>
          </p:cNvSpPr>
          <p:nvPr>
            <p:ph type="body" sz="quarter" idx="125"/>
          </p:nvPr>
        </p:nvSpPr>
        <p:spPr/>
        <p:txBody>
          <a:bodyPr/>
          <a:lstStyle/>
          <a:p>
            <a:endParaRPr lang="en-US" dirty="0"/>
          </a:p>
        </p:txBody>
      </p:sp>
      <p:pic>
        <p:nvPicPr>
          <p:cNvPr id="392" name="Picture Placeholder 391"/>
          <p:cNvPicPr>
            <a:picLocks noGrp="1" noChangeAspect="1"/>
          </p:cNvPicPr>
          <p:nvPr>
            <p:ph type="pic" sz="quarter" idx="115"/>
          </p:nvPr>
        </p:nvPicPr>
        <p:blipFill>
          <a:blip r:embed="rId3" cstate="print">
            <a:extLst>
              <a:ext uri="{28A0092B-C50C-407E-A947-70E740481C1C}">
                <a14:useLocalDpi xmlns:a14="http://schemas.microsoft.com/office/drawing/2010/main" val="0"/>
              </a:ext>
            </a:extLst>
          </a:blip>
          <a:srcRect l="29551" r="29551"/>
          <a:stretch>
            <a:fillRect/>
          </a:stretch>
        </p:blipFill>
        <p:spPr/>
      </p:pic>
      <p:pic>
        <p:nvPicPr>
          <p:cNvPr id="402" name="Picture Placeholder 401"/>
          <p:cNvPicPr>
            <a:picLocks noGrp="1" noChangeAspect="1"/>
          </p:cNvPicPr>
          <p:nvPr>
            <p:ph type="pic" sz="quarter" idx="127"/>
          </p:nvPr>
        </p:nvPicPr>
        <p:blipFill>
          <a:blip r:embed="rId3" cstate="print">
            <a:extLst>
              <a:ext uri="{28A0092B-C50C-407E-A947-70E740481C1C}">
                <a14:useLocalDpi xmlns:a14="http://schemas.microsoft.com/office/drawing/2010/main" val="0"/>
              </a:ext>
            </a:extLst>
          </a:blip>
          <a:srcRect l="29551" r="29551"/>
          <a:stretch>
            <a:fillRect/>
          </a:stretch>
        </p:blipFill>
        <p:spPr/>
      </p:pic>
      <p:pic>
        <p:nvPicPr>
          <p:cNvPr id="404" name="Picture Placeholder 403"/>
          <p:cNvPicPr>
            <a:picLocks noGrp="1" noChangeAspect="1"/>
          </p:cNvPicPr>
          <p:nvPr>
            <p:ph type="pic" sz="quarter" idx="128"/>
          </p:nvPr>
        </p:nvPicPr>
        <p:blipFill>
          <a:blip r:embed="rId4">
            <a:extLst>
              <a:ext uri="{28A0092B-C50C-407E-A947-70E740481C1C}">
                <a14:useLocalDpi xmlns:a14="http://schemas.microsoft.com/office/drawing/2010/main" val="0"/>
              </a:ext>
            </a:extLst>
          </a:blip>
          <a:srcRect t="17947" b="17947"/>
          <a:stretch>
            <a:fillRect/>
          </a:stretch>
        </p:blipFill>
        <p:spPr/>
      </p:pic>
      <p:sp>
        <p:nvSpPr>
          <p:cNvPr id="312" name="Picture Placeholder 311"/>
          <p:cNvSpPr>
            <a:spLocks noGrp="1"/>
          </p:cNvSpPr>
          <p:nvPr>
            <p:ph type="pic" sz="quarter" idx="129"/>
          </p:nvPr>
        </p:nvSpPr>
        <p:spPr/>
      </p:sp>
      <p:pic>
        <p:nvPicPr>
          <p:cNvPr id="398" name="Picture Placeholder 397"/>
          <p:cNvPicPr>
            <a:picLocks noGrp="1" noChangeAspect="1"/>
          </p:cNvPicPr>
          <p:nvPr>
            <p:ph type="pic" sz="quarter" idx="126"/>
          </p:nvPr>
        </p:nvPicPr>
        <p:blipFill>
          <a:blip r:embed="rId3" cstate="print">
            <a:extLst>
              <a:ext uri="{28A0092B-C50C-407E-A947-70E740481C1C}">
                <a14:useLocalDpi xmlns:a14="http://schemas.microsoft.com/office/drawing/2010/main" val="0"/>
              </a:ext>
            </a:extLst>
          </a:blip>
          <a:srcRect l="29551" r="29551"/>
          <a:stretch>
            <a:fillRect/>
          </a:stretch>
        </p:blipFill>
        <p:spPr/>
      </p:pic>
      <p:sp>
        <p:nvSpPr>
          <p:cNvPr id="313" name="Picture Placeholder 312"/>
          <p:cNvSpPr>
            <a:spLocks noGrp="1"/>
          </p:cNvSpPr>
          <p:nvPr>
            <p:ph type="pic" sz="quarter" idx="130"/>
          </p:nvPr>
        </p:nvSpPr>
        <p:spPr/>
      </p:sp>
      <p:sp>
        <p:nvSpPr>
          <p:cNvPr id="317" name="Text Placeholder 316"/>
          <p:cNvSpPr>
            <a:spLocks noGrp="1"/>
          </p:cNvSpPr>
          <p:nvPr>
            <p:ph type="body" sz="quarter" idx="136"/>
          </p:nvPr>
        </p:nvSpPr>
        <p:spPr/>
        <p:txBody>
          <a:bodyPr/>
          <a:lstStyle/>
          <a:p>
            <a:endParaRPr lang="en-US"/>
          </a:p>
        </p:txBody>
      </p:sp>
      <p:sp>
        <p:nvSpPr>
          <p:cNvPr id="318" name="Text Placeholder 317"/>
          <p:cNvSpPr>
            <a:spLocks noGrp="1"/>
          </p:cNvSpPr>
          <p:nvPr>
            <p:ph type="body" sz="quarter" idx="137"/>
          </p:nvPr>
        </p:nvSpPr>
        <p:spPr/>
        <p:txBody>
          <a:bodyPr/>
          <a:lstStyle/>
          <a:p>
            <a:endParaRPr lang="en-US"/>
          </a:p>
        </p:txBody>
      </p:sp>
      <p:sp>
        <p:nvSpPr>
          <p:cNvPr id="319" name="Text Placeholder 318"/>
          <p:cNvSpPr>
            <a:spLocks noGrp="1"/>
          </p:cNvSpPr>
          <p:nvPr>
            <p:ph type="body" sz="quarter" idx="138"/>
          </p:nvPr>
        </p:nvSpPr>
        <p:spPr/>
        <p:txBody>
          <a:bodyPr/>
          <a:lstStyle/>
          <a:p>
            <a:endParaRPr lang="en-US"/>
          </a:p>
        </p:txBody>
      </p:sp>
      <p:sp>
        <p:nvSpPr>
          <p:cNvPr id="320" name="Text Placeholder 319"/>
          <p:cNvSpPr>
            <a:spLocks noGrp="1"/>
          </p:cNvSpPr>
          <p:nvPr>
            <p:ph type="body" sz="quarter" idx="139"/>
          </p:nvPr>
        </p:nvSpPr>
        <p:spPr/>
        <p:txBody>
          <a:bodyPr/>
          <a:lstStyle/>
          <a:p>
            <a:endParaRPr lang="en-US"/>
          </a:p>
        </p:txBody>
      </p:sp>
      <p:sp>
        <p:nvSpPr>
          <p:cNvPr id="321" name="Text Placeholder 320"/>
          <p:cNvSpPr>
            <a:spLocks noGrp="1"/>
          </p:cNvSpPr>
          <p:nvPr>
            <p:ph type="body" sz="quarter" idx="140"/>
          </p:nvPr>
        </p:nvSpPr>
        <p:spPr/>
        <p:txBody>
          <a:bodyPr/>
          <a:lstStyle/>
          <a:p>
            <a:endParaRPr lang="en-US"/>
          </a:p>
        </p:txBody>
      </p:sp>
      <p:sp>
        <p:nvSpPr>
          <p:cNvPr id="322" name="Text Placeholder 321"/>
          <p:cNvSpPr>
            <a:spLocks noGrp="1"/>
          </p:cNvSpPr>
          <p:nvPr>
            <p:ph type="body" sz="quarter" idx="141"/>
          </p:nvPr>
        </p:nvSpPr>
        <p:spPr/>
        <p:txBody>
          <a:bodyPr/>
          <a:lstStyle/>
          <a:p>
            <a:endParaRPr lang="en-US"/>
          </a:p>
        </p:txBody>
      </p:sp>
      <p:sp>
        <p:nvSpPr>
          <p:cNvPr id="323" name="Text Placeholder 322"/>
          <p:cNvSpPr>
            <a:spLocks noGrp="1"/>
          </p:cNvSpPr>
          <p:nvPr>
            <p:ph type="body" sz="quarter" idx="142"/>
          </p:nvPr>
        </p:nvSpPr>
        <p:spPr/>
        <p:txBody>
          <a:bodyPr/>
          <a:lstStyle/>
          <a:p>
            <a:endParaRPr lang="en-US"/>
          </a:p>
        </p:txBody>
      </p:sp>
      <p:sp>
        <p:nvSpPr>
          <p:cNvPr id="324" name="Text Placeholder 323"/>
          <p:cNvSpPr>
            <a:spLocks noGrp="1"/>
          </p:cNvSpPr>
          <p:nvPr>
            <p:ph type="body" sz="quarter" idx="143"/>
          </p:nvPr>
        </p:nvSpPr>
        <p:spPr/>
        <p:txBody>
          <a:bodyPr/>
          <a:lstStyle/>
          <a:p>
            <a:endParaRPr lang="en-US"/>
          </a:p>
        </p:txBody>
      </p:sp>
      <p:sp>
        <p:nvSpPr>
          <p:cNvPr id="325" name="Text Placeholder 324"/>
          <p:cNvSpPr>
            <a:spLocks noGrp="1"/>
          </p:cNvSpPr>
          <p:nvPr>
            <p:ph type="body" sz="quarter" idx="144"/>
          </p:nvPr>
        </p:nvSpPr>
        <p:spPr/>
        <p:txBody>
          <a:bodyPr/>
          <a:lstStyle/>
          <a:p>
            <a:endParaRPr lang="en-US"/>
          </a:p>
        </p:txBody>
      </p:sp>
      <p:sp>
        <p:nvSpPr>
          <p:cNvPr id="326" name="Text Placeholder 325"/>
          <p:cNvSpPr>
            <a:spLocks noGrp="1"/>
          </p:cNvSpPr>
          <p:nvPr>
            <p:ph type="body" sz="quarter" idx="145"/>
          </p:nvPr>
        </p:nvSpPr>
        <p:spPr/>
        <p:txBody>
          <a:bodyPr/>
          <a:lstStyle/>
          <a:p>
            <a:endParaRPr lang="en-US"/>
          </a:p>
        </p:txBody>
      </p:sp>
      <p:sp>
        <p:nvSpPr>
          <p:cNvPr id="327" name="Text Placeholder 326"/>
          <p:cNvSpPr>
            <a:spLocks noGrp="1"/>
          </p:cNvSpPr>
          <p:nvPr>
            <p:ph type="body" sz="quarter" idx="146"/>
          </p:nvPr>
        </p:nvSpPr>
        <p:spPr/>
        <p:txBody>
          <a:bodyPr/>
          <a:lstStyle/>
          <a:p>
            <a:endParaRPr lang="en-US"/>
          </a:p>
        </p:txBody>
      </p:sp>
      <p:sp>
        <p:nvSpPr>
          <p:cNvPr id="328" name="Text Placeholder 327"/>
          <p:cNvSpPr>
            <a:spLocks noGrp="1"/>
          </p:cNvSpPr>
          <p:nvPr>
            <p:ph type="body" sz="quarter" idx="147"/>
          </p:nvPr>
        </p:nvSpPr>
        <p:spPr/>
        <p:txBody>
          <a:bodyPr/>
          <a:lstStyle/>
          <a:p>
            <a:endParaRPr lang="en-US"/>
          </a:p>
        </p:txBody>
      </p:sp>
      <p:sp>
        <p:nvSpPr>
          <p:cNvPr id="329" name="Text Placeholder 328"/>
          <p:cNvSpPr>
            <a:spLocks noGrp="1"/>
          </p:cNvSpPr>
          <p:nvPr>
            <p:ph type="body" sz="quarter" idx="148"/>
          </p:nvPr>
        </p:nvSpPr>
        <p:spPr/>
        <p:txBody>
          <a:bodyPr/>
          <a:lstStyle/>
          <a:p>
            <a:endParaRPr lang="en-US"/>
          </a:p>
        </p:txBody>
      </p:sp>
      <p:graphicFrame>
        <p:nvGraphicFramePr>
          <p:cNvPr id="342" name="Table 341"/>
          <p:cNvGraphicFramePr>
            <a:graphicFrameLocks noGrp="1"/>
          </p:cNvGraphicFramePr>
          <p:nvPr>
            <p:extLst>
              <p:ext uri="{D42A27DB-BD31-4B8C-83A1-F6EECF244321}">
                <p14:modId xmlns:p14="http://schemas.microsoft.com/office/powerpoint/2010/main" val="2673209702"/>
              </p:ext>
            </p:extLst>
          </p:nvPr>
        </p:nvGraphicFramePr>
        <p:xfrm>
          <a:off x="10610301" y="10479657"/>
          <a:ext cx="6209414" cy="2333553"/>
        </p:xfrm>
        <a:graphic>
          <a:graphicData uri="http://schemas.openxmlformats.org/drawingml/2006/table">
            <a:tbl>
              <a:tblPr firstRow="1" bandRow="1">
                <a:tableStyleId>{3C2FFA5D-87B4-456A-9821-1D502468CF0F}</a:tableStyleId>
              </a:tblPr>
              <a:tblGrid>
                <a:gridCol w="2033026">
                  <a:extLst>
                    <a:ext uri="{9D8B030D-6E8A-4147-A177-3AD203B41FA5}">
                      <a16:colId xmlns:a16="http://schemas.microsoft.com/office/drawing/2014/main" val="940332155"/>
                    </a:ext>
                  </a:extLst>
                </a:gridCol>
                <a:gridCol w="2052608">
                  <a:extLst>
                    <a:ext uri="{9D8B030D-6E8A-4147-A177-3AD203B41FA5}">
                      <a16:colId xmlns:a16="http://schemas.microsoft.com/office/drawing/2014/main" val="20527515"/>
                    </a:ext>
                  </a:extLst>
                </a:gridCol>
                <a:gridCol w="2123780">
                  <a:extLst>
                    <a:ext uri="{9D8B030D-6E8A-4147-A177-3AD203B41FA5}">
                      <a16:colId xmlns:a16="http://schemas.microsoft.com/office/drawing/2014/main" val="73358478"/>
                    </a:ext>
                  </a:extLst>
                </a:gridCol>
              </a:tblGrid>
              <a:tr h="779073">
                <a:tc>
                  <a:txBody>
                    <a:bodyPr/>
                    <a:lstStyle/>
                    <a:p>
                      <a:r>
                        <a:rPr lang="en-US" sz="2800" dirty="0"/>
                        <a:t>Nitrazine</a:t>
                      </a:r>
                      <a:endParaRPr lang="en-US" sz="2800" dirty="0">
                        <a:latin typeface="Arial" panose="020B0604020202020204" pitchFamily="34" charset="0"/>
                        <a:ea typeface="Tahoma" panose="020B0604030504040204" pitchFamily="34" charset="0"/>
                        <a:cs typeface="Arial" panose="020B0604020202020204" pitchFamily="34" charset="0"/>
                      </a:endParaRPr>
                    </a:p>
                  </a:txBody>
                  <a:tcPr/>
                </a:tc>
                <a:tc>
                  <a:txBody>
                    <a:bodyPr/>
                    <a:lstStyle/>
                    <a:p>
                      <a:r>
                        <a:rPr lang="en-US" sz="2800" dirty="0"/>
                        <a:t>Sensitivity</a:t>
                      </a:r>
                      <a:endParaRPr lang="en-US" sz="2800" dirty="0">
                        <a:latin typeface="Arial" panose="020B0604020202020204" pitchFamily="34" charset="0"/>
                        <a:ea typeface="Tahoma" panose="020B0604030504040204" pitchFamily="34" charset="0"/>
                        <a:cs typeface="Arial" panose="020B0604020202020204" pitchFamily="34" charset="0"/>
                      </a:endParaRPr>
                    </a:p>
                  </a:txBody>
                  <a:tcPr/>
                </a:tc>
                <a:tc>
                  <a:txBody>
                    <a:bodyPr/>
                    <a:lstStyle/>
                    <a:p>
                      <a:r>
                        <a:rPr lang="en-US" sz="2800" dirty="0"/>
                        <a:t>Specificity</a:t>
                      </a:r>
                      <a:endParaRPr lang="en-US" sz="2800" dirty="0">
                        <a:latin typeface="Arial" panose="020B0604020202020204" pitchFamily="34" charset="0"/>
                        <a:ea typeface="Tahoma" panose="020B0604030504040204" pitchFamily="34" charset="0"/>
                        <a:cs typeface="Arial" panose="020B0604020202020204" pitchFamily="34" charset="0"/>
                      </a:endParaRPr>
                    </a:p>
                  </a:txBody>
                  <a:tcPr/>
                </a:tc>
                <a:extLst>
                  <a:ext uri="{0D108BD9-81ED-4DB2-BD59-A6C34878D82A}">
                    <a16:rowId xmlns:a16="http://schemas.microsoft.com/office/drawing/2014/main" val="2618661394"/>
                  </a:ext>
                </a:extLst>
              </a:tr>
              <a:tr h="416401">
                <a:tc>
                  <a:txBody>
                    <a:bodyPr/>
                    <a:lstStyle/>
                    <a:p>
                      <a:r>
                        <a:rPr lang="en-US" sz="2800" dirty="0"/>
                        <a:t>Acidemia</a:t>
                      </a:r>
                      <a:endParaRPr lang="en-US" sz="2800" dirty="0">
                        <a:latin typeface="Arial" panose="020B0604020202020204" pitchFamily="34" charset="0"/>
                        <a:ea typeface="Tahoma" panose="020B0604030504040204" pitchFamily="34" charset="0"/>
                        <a:cs typeface="Arial" panose="020B0604020202020204" pitchFamily="34" charset="0"/>
                      </a:endParaRPr>
                    </a:p>
                  </a:txBody>
                  <a:tcPr/>
                </a:tc>
                <a:tc>
                  <a:txBody>
                    <a:bodyPr/>
                    <a:lstStyle/>
                    <a:p>
                      <a:r>
                        <a:rPr lang="en-US" sz="2800" dirty="0"/>
                        <a:t>0.46</a:t>
                      </a:r>
                      <a:endParaRPr lang="en-US" sz="2800" dirty="0">
                        <a:latin typeface="Arial" panose="020B0604020202020204" pitchFamily="34" charset="0"/>
                        <a:ea typeface="Tahoma" panose="020B0604030504040204" pitchFamily="34" charset="0"/>
                        <a:cs typeface="Arial" panose="020B0604020202020204" pitchFamily="34" charset="0"/>
                      </a:endParaRPr>
                    </a:p>
                  </a:txBody>
                  <a:tcPr/>
                </a:tc>
                <a:tc>
                  <a:txBody>
                    <a:bodyPr/>
                    <a:lstStyle/>
                    <a:p>
                      <a:r>
                        <a:rPr lang="en-US" sz="2800" dirty="0"/>
                        <a:t>0.71</a:t>
                      </a:r>
                      <a:endParaRPr lang="en-US" sz="2800" dirty="0">
                        <a:latin typeface="Arial" panose="020B0604020202020204" pitchFamily="34" charset="0"/>
                        <a:ea typeface="Tahoma" panose="020B0604030504040204" pitchFamily="34" charset="0"/>
                        <a:cs typeface="Arial" panose="020B0604020202020204" pitchFamily="34" charset="0"/>
                      </a:endParaRPr>
                    </a:p>
                  </a:txBody>
                  <a:tcPr/>
                </a:tc>
                <a:extLst>
                  <a:ext uri="{0D108BD9-81ED-4DB2-BD59-A6C34878D82A}">
                    <a16:rowId xmlns:a16="http://schemas.microsoft.com/office/drawing/2014/main" val="1385235740"/>
                  </a:ext>
                </a:extLst>
              </a:tr>
              <a:tr h="416401">
                <a:tc>
                  <a:txBody>
                    <a:bodyPr/>
                    <a:lstStyle/>
                    <a:p>
                      <a:r>
                        <a:rPr lang="en-US" sz="2800" dirty="0"/>
                        <a:t>Normal pH</a:t>
                      </a:r>
                      <a:endParaRPr lang="en-US" sz="2800" dirty="0">
                        <a:latin typeface="Arial" panose="020B0604020202020204" pitchFamily="34" charset="0"/>
                        <a:ea typeface="Tahoma" panose="020B0604030504040204" pitchFamily="34" charset="0"/>
                        <a:cs typeface="Arial" panose="020B0604020202020204" pitchFamily="34" charset="0"/>
                      </a:endParaRPr>
                    </a:p>
                  </a:txBody>
                  <a:tcPr/>
                </a:tc>
                <a:tc>
                  <a:txBody>
                    <a:bodyPr/>
                    <a:lstStyle/>
                    <a:p>
                      <a:r>
                        <a:rPr lang="en-US" sz="2800" dirty="0"/>
                        <a:t>0</a:t>
                      </a:r>
                      <a:endParaRPr lang="en-US" sz="2800" dirty="0">
                        <a:latin typeface="Arial" panose="020B0604020202020204" pitchFamily="34" charset="0"/>
                        <a:ea typeface="Tahoma" panose="020B0604030504040204" pitchFamily="34" charset="0"/>
                        <a:cs typeface="Arial" panose="020B0604020202020204" pitchFamily="34" charset="0"/>
                      </a:endParaRPr>
                    </a:p>
                  </a:txBody>
                  <a:tcPr/>
                </a:tc>
                <a:tc>
                  <a:txBody>
                    <a:bodyPr/>
                    <a:lstStyle/>
                    <a:p>
                      <a:r>
                        <a:rPr lang="en-US" sz="2800" dirty="0"/>
                        <a:t>1</a:t>
                      </a:r>
                      <a:endParaRPr lang="en-US" sz="2800" dirty="0">
                        <a:latin typeface="Arial" panose="020B0604020202020204" pitchFamily="34" charset="0"/>
                        <a:ea typeface="Tahoma" panose="020B0604030504040204" pitchFamily="34" charset="0"/>
                        <a:cs typeface="Arial" panose="020B0604020202020204" pitchFamily="34" charset="0"/>
                      </a:endParaRPr>
                    </a:p>
                  </a:txBody>
                  <a:tcPr/>
                </a:tc>
                <a:extLst>
                  <a:ext uri="{0D108BD9-81ED-4DB2-BD59-A6C34878D82A}">
                    <a16:rowId xmlns:a16="http://schemas.microsoft.com/office/drawing/2014/main" val="3456096489"/>
                  </a:ext>
                </a:extLst>
              </a:tr>
              <a:tr h="518160">
                <a:tc>
                  <a:txBody>
                    <a:bodyPr/>
                    <a:lstStyle/>
                    <a:p>
                      <a:r>
                        <a:rPr lang="en-US" sz="2800" dirty="0"/>
                        <a:t>Alkalemia</a:t>
                      </a:r>
                      <a:endParaRPr lang="en-US" sz="2800" dirty="0">
                        <a:latin typeface="Arial" panose="020B0604020202020204" pitchFamily="34" charset="0"/>
                        <a:ea typeface="Tahoma" panose="020B0604030504040204" pitchFamily="34" charset="0"/>
                        <a:cs typeface="Arial" panose="020B0604020202020204" pitchFamily="34" charset="0"/>
                      </a:endParaRPr>
                    </a:p>
                  </a:txBody>
                  <a:tcPr/>
                </a:tc>
                <a:tc>
                  <a:txBody>
                    <a:bodyPr/>
                    <a:lstStyle/>
                    <a:p>
                      <a:r>
                        <a:rPr lang="en-US" sz="2800" dirty="0"/>
                        <a:t>0.57</a:t>
                      </a:r>
                      <a:endParaRPr lang="en-US" sz="2800" dirty="0">
                        <a:latin typeface="Arial" panose="020B0604020202020204" pitchFamily="34" charset="0"/>
                        <a:ea typeface="Tahoma" panose="020B0604030504040204" pitchFamily="34" charset="0"/>
                        <a:cs typeface="Arial" panose="020B0604020202020204" pitchFamily="34" charset="0"/>
                      </a:endParaRPr>
                    </a:p>
                  </a:txBody>
                  <a:tcPr/>
                </a:tc>
                <a:tc>
                  <a:txBody>
                    <a:bodyPr/>
                    <a:lstStyle/>
                    <a:p>
                      <a:r>
                        <a:rPr lang="en-US" sz="2800" dirty="0"/>
                        <a:t>0.33</a:t>
                      </a:r>
                      <a:endParaRPr lang="en-US" sz="2800" dirty="0">
                        <a:latin typeface="Arial" panose="020B0604020202020204" pitchFamily="34" charset="0"/>
                        <a:ea typeface="Tahoma" panose="020B0604030504040204" pitchFamily="34" charset="0"/>
                        <a:cs typeface="Arial" panose="020B0604020202020204" pitchFamily="34" charset="0"/>
                      </a:endParaRPr>
                    </a:p>
                  </a:txBody>
                  <a:tcPr/>
                </a:tc>
                <a:extLst>
                  <a:ext uri="{0D108BD9-81ED-4DB2-BD59-A6C34878D82A}">
                    <a16:rowId xmlns:a16="http://schemas.microsoft.com/office/drawing/2014/main" val="1853485378"/>
                  </a:ext>
                </a:extLst>
              </a:tr>
            </a:tbl>
          </a:graphicData>
        </a:graphic>
      </p:graphicFrame>
      <p:graphicFrame>
        <p:nvGraphicFramePr>
          <p:cNvPr id="343" name="Table 342"/>
          <p:cNvGraphicFramePr>
            <a:graphicFrameLocks noGrp="1"/>
          </p:cNvGraphicFramePr>
          <p:nvPr>
            <p:extLst>
              <p:ext uri="{D42A27DB-BD31-4B8C-83A1-F6EECF244321}">
                <p14:modId xmlns:p14="http://schemas.microsoft.com/office/powerpoint/2010/main" val="4037281033"/>
              </p:ext>
            </p:extLst>
          </p:nvPr>
        </p:nvGraphicFramePr>
        <p:xfrm>
          <a:off x="10600443" y="13050487"/>
          <a:ext cx="6209414" cy="2333553"/>
        </p:xfrm>
        <a:graphic>
          <a:graphicData uri="http://schemas.openxmlformats.org/drawingml/2006/table">
            <a:tbl>
              <a:tblPr firstRow="1" bandRow="1">
                <a:tableStyleId>{3C2FFA5D-87B4-456A-9821-1D502468CF0F}</a:tableStyleId>
              </a:tblPr>
              <a:tblGrid>
                <a:gridCol w="1974346">
                  <a:extLst>
                    <a:ext uri="{9D8B030D-6E8A-4147-A177-3AD203B41FA5}">
                      <a16:colId xmlns:a16="http://schemas.microsoft.com/office/drawing/2014/main" val="940332155"/>
                    </a:ext>
                  </a:extLst>
                </a:gridCol>
                <a:gridCol w="1993363">
                  <a:extLst>
                    <a:ext uri="{9D8B030D-6E8A-4147-A177-3AD203B41FA5}">
                      <a16:colId xmlns:a16="http://schemas.microsoft.com/office/drawing/2014/main" val="20527515"/>
                    </a:ext>
                  </a:extLst>
                </a:gridCol>
                <a:gridCol w="2241705">
                  <a:extLst>
                    <a:ext uri="{9D8B030D-6E8A-4147-A177-3AD203B41FA5}">
                      <a16:colId xmlns:a16="http://schemas.microsoft.com/office/drawing/2014/main" val="73358478"/>
                    </a:ext>
                  </a:extLst>
                </a:gridCol>
              </a:tblGrid>
              <a:tr h="779073">
                <a:tc>
                  <a:txBody>
                    <a:bodyPr/>
                    <a:lstStyle/>
                    <a:p>
                      <a:r>
                        <a:rPr lang="en-US" sz="2800" dirty="0"/>
                        <a:t>Phion</a:t>
                      </a:r>
                      <a:endParaRPr lang="en-US" sz="2800" dirty="0">
                        <a:latin typeface="Arial" panose="020B0604020202020204" pitchFamily="34" charset="0"/>
                        <a:ea typeface="Tahoma" panose="020B0604030504040204" pitchFamily="34" charset="0"/>
                        <a:cs typeface="Arial" panose="020B0604020202020204" pitchFamily="34" charset="0"/>
                      </a:endParaRPr>
                    </a:p>
                  </a:txBody>
                  <a:tcPr/>
                </a:tc>
                <a:tc>
                  <a:txBody>
                    <a:bodyPr/>
                    <a:lstStyle/>
                    <a:p>
                      <a:r>
                        <a:rPr lang="en-US" sz="2800" dirty="0"/>
                        <a:t>Sensitivity</a:t>
                      </a:r>
                      <a:endParaRPr lang="en-US" sz="2800" dirty="0">
                        <a:latin typeface="Arial" panose="020B0604020202020204" pitchFamily="34" charset="0"/>
                        <a:ea typeface="Tahoma" panose="020B0604030504040204" pitchFamily="34" charset="0"/>
                        <a:cs typeface="Arial" panose="020B0604020202020204" pitchFamily="34" charset="0"/>
                      </a:endParaRPr>
                    </a:p>
                  </a:txBody>
                  <a:tcPr/>
                </a:tc>
                <a:tc>
                  <a:txBody>
                    <a:bodyPr/>
                    <a:lstStyle/>
                    <a:p>
                      <a:r>
                        <a:rPr lang="en-US" sz="2800" dirty="0"/>
                        <a:t>Specificity</a:t>
                      </a:r>
                      <a:endParaRPr lang="en-US" sz="2800" dirty="0">
                        <a:latin typeface="Arial" panose="020B0604020202020204" pitchFamily="34" charset="0"/>
                        <a:ea typeface="Tahoma" panose="020B0604030504040204" pitchFamily="34" charset="0"/>
                        <a:cs typeface="Arial" panose="020B0604020202020204" pitchFamily="34" charset="0"/>
                      </a:endParaRPr>
                    </a:p>
                  </a:txBody>
                  <a:tcPr/>
                </a:tc>
                <a:extLst>
                  <a:ext uri="{0D108BD9-81ED-4DB2-BD59-A6C34878D82A}">
                    <a16:rowId xmlns:a16="http://schemas.microsoft.com/office/drawing/2014/main" val="2618661394"/>
                  </a:ext>
                </a:extLst>
              </a:tr>
              <a:tr h="416401">
                <a:tc>
                  <a:txBody>
                    <a:bodyPr/>
                    <a:lstStyle/>
                    <a:p>
                      <a:r>
                        <a:rPr lang="en-US" sz="2800" dirty="0"/>
                        <a:t>Acidemia</a:t>
                      </a:r>
                      <a:endParaRPr lang="en-US" sz="2800" dirty="0">
                        <a:latin typeface="Arial" panose="020B0604020202020204" pitchFamily="34" charset="0"/>
                        <a:ea typeface="Tahoma" panose="020B0604030504040204" pitchFamily="34" charset="0"/>
                        <a:cs typeface="Arial" panose="020B0604020202020204" pitchFamily="34" charset="0"/>
                      </a:endParaRPr>
                    </a:p>
                  </a:txBody>
                  <a:tcPr/>
                </a:tc>
                <a:tc>
                  <a:txBody>
                    <a:bodyPr/>
                    <a:lstStyle/>
                    <a:p>
                      <a:r>
                        <a:rPr lang="en-US" sz="2800" dirty="0"/>
                        <a:t>0.78</a:t>
                      </a:r>
                      <a:endParaRPr lang="en-US" sz="2800" dirty="0">
                        <a:latin typeface="Arial" panose="020B0604020202020204" pitchFamily="34" charset="0"/>
                        <a:ea typeface="Tahoma" panose="020B0604030504040204" pitchFamily="34" charset="0"/>
                        <a:cs typeface="Arial" panose="020B0604020202020204" pitchFamily="34" charset="0"/>
                      </a:endParaRPr>
                    </a:p>
                  </a:txBody>
                  <a:tcPr/>
                </a:tc>
                <a:tc>
                  <a:txBody>
                    <a:bodyPr/>
                    <a:lstStyle/>
                    <a:p>
                      <a:r>
                        <a:rPr lang="en-US" sz="2800" dirty="0"/>
                        <a:t>0.54</a:t>
                      </a:r>
                      <a:endParaRPr lang="en-US" sz="2800" dirty="0">
                        <a:latin typeface="Arial" panose="020B0604020202020204" pitchFamily="34" charset="0"/>
                        <a:ea typeface="Tahoma" panose="020B0604030504040204" pitchFamily="34" charset="0"/>
                        <a:cs typeface="Arial" panose="020B0604020202020204" pitchFamily="34" charset="0"/>
                      </a:endParaRPr>
                    </a:p>
                  </a:txBody>
                  <a:tcPr/>
                </a:tc>
                <a:extLst>
                  <a:ext uri="{0D108BD9-81ED-4DB2-BD59-A6C34878D82A}">
                    <a16:rowId xmlns:a16="http://schemas.microsoft.com/office/drawing/2014/main" val="1385235740"/>
                  </a:ext>
                </a:extLst>
              </a:tr>
              <a:tr h="416401">
                <a:tc>
                  <a:txBody>
                    <a:bodyPr/>
                    <a:lstStyle/>
                    <a:p>
                      <a:r>
                        <a:rPr lang="en-US" sz="2800" dirty="0"/>
                        <a:t>Normal pH</a:t>
                      </a:r>
                      <a:endParaRPr lang="en-US" sz="2800" dirty="0">
                        <a:latin typeface="Arial" panose="020B0604020202020204" pitchFamily="34" charset="0"/>
                        <a:ea typeface="Tahoma" panose="020B0604030504040204" pitchFamily="34" charset="0"/>
                        <a:cs typeface="Arial" panose="020B0604020202020204" pitchFamily="34" charset="0"/>
                      </a:endParaRPr>
                    </a:p>
                  </a:txBody>
                  <a:tcPr/>
                </a:tc>
                <a:tc>
                  <a:txBody>
                    <a:bodyPr/>
                    <a:lstStyle/>
                    <a:p>
                      <a:r>
                        <a:rPr lang="en-US" sz="2800" dirty="0"/>
                        <a:t>0</a:t>
                      </a:r>
                      <a:endParaRPr lang="en-US" sz="2800" dirty="0">
                        <a:latin typeface="Arial" panose="020B0604020202020204" pitchFamily="34" charset="0"/>
                        <a:ea typeface="Tahoma" panose="020B0604030504040204" pitchFamily="34" charset="0"/>
                        <a:cs typeface="Arial" panose="020B0604020202020204" pitchFamily="34" charset="0"/>
                      </a:endParaRPr>
                    </a:p>
                  </a:txBody>
                  <a:tcPr/>
                </a:tc>
                <a:tc>
                  <a:txBody>
                    <a:bodyPr/>
                    <a:lstStyle/>
                    <a:p>
                      <a:r>
                        <a:rPr lang="en-US" sz="2800" dirty="0"/>
                        <a:t>1</a:t>
                      </a:r>
                      <a:endParaRPr lang="en-US" sz="2800" dirty="0">
                        <a:latin typeface="Arial" panose="020B0604020202020204" pitchFamily="34" charset="0"/>
                        <a:ea typeface="Tahoma" panose="020B0604030504040204" pitchFamily="34" charset="0"/>
                        <a:cs typeface="Arial" panose="020B0604020202020204" pitchFamily="34" charset="0"/>
                      </a:endParaRPr>
                    </a:p>
                  </a:txBody>
                  <a:tcPr/>
                </a:tc>
                <a:extLst>
                  <a:ext uri="{0D108BD9-81ED-4DB2-BD59-A6C34878D82A}">
                    <a16:rowId xmlns:a16="http://schemas.microsoft.com/office/drawing/2014/main" val="3456096489"/>
                  </a:ext>
                </a:extLst>
              </a:tr>
              <a:tr h="518160">
                <a:tc>
                  <a:txBody>
                    <a:bodyPr/>
                    <a:lstStyle/>
                    <a:p>
                      <a:r>
                        <a:rPr lang="en-US" sz="2800" dirty="0"/>
                        <a:t>Alkalemia</a:t>
                      </a:r>
                      <a:endParaRPr lang="en-US" sz="2800" dirty="0">
                        <a:latin typeface="Arial" panose="020B0604020202020204" pitchFamily="34" charset="0"/>
                        <a:ea typeface="Tahoma" panose="020B0604030504040204" pitchFamily="34" charset="0"/>
                        <a:cs typeface="Arial" panose="020B0604020202020204" pitchFamily="34" charset="0"/>
                      </a:endParaRPr>
                    </a:p>
                  </a:txBody>
                  <a:tcPr/>
                </a:tc>
                <a:tc>
                  <a:txBody>
                    <a:bodyPr/>
                    <a:lstStyle/>
                    <a:p>
                      <a:r>
                        <a:rPr lang="en-US" sz="2800" dirty="0"/>
                        <a:t>0.63</a:t>
                      </a:r>
                      <a:endParaRPr lang="en-US" sz="2800" dirty="0">
                        <a:latin typeface="Arial" panose="020B0604020202020204" pitchFamily="34" charset="0"/>
                        <a:ea typeface="Tahoma" panose="020B0604030504040204" pitchFamily="34" charset="0"/>
                        <a:cs typeface="Arial" panose="020B0604020202020204" pitchFamily="34" charset="0"/>
                      </a:endParaRPr>
                    </a:p>
                  </a:txBody>
                  <a:tcPr/>
                </a:tc>
                <a:tc>
                  <a:txBody>
                    <a:bodyPr/>
                    <a:lstStyle/>
                    <a:p>
                      <a:r>
                        <a:rPr lang="en-US" sz="2800" dirty="0"/>
                        <a:t>0.63</a:t>
                      </a:r>
                      <a:endParaRPr lang="en-US" sz="2800" dirty="0">
                        <a:latin typeface="Arial" panose="020B0604020202020204" pitchFamily="34" charset="0"/>
                        <a:ea typeface="Tahoma" panose="020B0604030504040204" pitchFamily="34" charset="0"/>
                        <a:cs typeface="Arial" panose="020B0604020202020204" pitchFamily="34" charset="0"/>
                      </a:endParaRPr>
                    </a:p>
                  </a:txBody>
                  <a:tcPr/>
                </a:tc>
                <a:extLst>
                  <a:ext uri="{0D108BD9-81ED-4DB2-BD59-A6C34878D82A}">
                    <a16:rowId xmlns:a16="http://schemas.microsoft.com/office/drawing/2014/main" val="1853485378"/>
                  </a:ext>
                </a:extLst>
              </a:tr>
            </a:tbl>
          </a:graphicData>
        </a:graphic>
      </p:graphicFrame>
      <p:sp>
        <p:nvSpPr>
          <p:cNvPr id="390" name="TextBox 389"/>
          <p:cNvSpPr txBox="1"/>
          <p:nvPr/>
        </p:nvSpPr>
        <p:spPr>
          <a:xfrm>
            <a:off x="665361" y="7931888"/>
            <a:ext cx="8526178" cy="7417415"/>
          </a:xfrm>
          <a:prstGeom prst="rect">
            <a:avLst/>
          </a:prstGeom>
          <a:noFill/>
        </p:spPr>
        <p:txBody>
          <a:bodyPr wrap="square" rtlCol="0">
            <a:spAutoFit/>
          </a:bodyPr>
          <a:lstStyle/>
          <a:p>
            <a:r>
              <a:rPr lang="en-US" sz="2800" dirty="0">
                <a:solidFill>
                  <a:schemeClr val="bg1"/>
                </a:solidFill>
                <a:latin typeface="Arial" panose="020B0604020202020204" pitchFamily="34" charset="0"/>
                <a:cs typeface="Arial" panose="020B0604020202020204" pitchFamily="34" charset="0"/>
              </a:rPr>
              <a:t>This was a convenience sample of patients older than eighteen years of age who were seen in the UC Davis Emergency Department. Patients were enrolled if the attending physician treating them suspected an acid-base derangement, if they had chronic lung disease, or if they were intubated or septic with an arterial blood gas (ABG) or venous blood gas (VBG) was drawn within one hour of consent. After consent was obtained, research personnel or nursing staff drew a sample of blood through existing IV line. The sample was then spun down to plasma. Nitrazine and phion pH papers were then applied to the blood sample to determine their </a:t>
            </a:r>
            <a:r>
              <a:rPr lang="en-US" sz="2800" dirty="0" err="1">
                <a:solidFill>
                  <a:schemeClr val="bg1"/>
                </a:solidFill>
                <a:latin typeface="Arial" panose="020B0604020202020204" pitchFamily="34" charset="0"/>
                <a:cs typeface="Arial" panose="020B0604020202020204" pitchFamily="34" charset="0"/>
              </a:rPr>
              <a:t>pH.</a:t>
            </a:r>
            <a:r>
              <a:rPr lang="en-US" sz="2800" dirty="0">
                <a:solidFill>
                  <a:schemeClr val="bg1"/>
                </a:solidFill>
                <a:latin typeface="Arial" panose="020B0604020202020204" pitchFamily="34" charset="0"/>
                <a:cs typeface="Arial" panose="020B0604020202020204" pitchFamily="34" charset="0"/>
              </a:rPr>
              <a:t> Nitrazine samples were recorded in increments of 0.5 (6.5, 7.0, 7.5, 8.0) and phion samples were recorded in increments of 0.5, including 7.25 (6.5, 7.0, 7.25, 7.5, 8.0).</a:t>
            </a:r>
          </a:p>
        </p:txBody>
      </p:sp>
      <p:pic>
        <p:nvPicPr>
          <p:cNvPr id="403" name="Picture 40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3353961" y="624448"/>
            <a:ext cx="4056774" cy="1063582"/>
          </a:xfrm>
          <a:prstGeom prst="rect">
            <a:avLst/>
          </a:prstGeom>
        </p:spPr>
      </p:pic>
      <p:pic>
        <p:nvPicPr>
          <p:cNvPr id="405" name="Picture 40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13113" y="47622"/>
            <a:ext cx="2333020" cy="2333020"/>
          </a:xfrm>
          <a:prstGeom prst="rect">
            <a:avLst/>
          </a:prstGeom>
        </p:spPr>
      </p:pic>
    </p:spTree>
    <p:extLst>
      <p:ext uri="{BB962C8B-B14F-4D97-AF65-F5344CB8AC3E}">
        <p14:creationId xmlns:p14="http://schemas.microsoft.com/office/powerpoint/2010/main" val="3417310049"/>
      </p:ext>
    </p:extLst>
  </p:cSld>
  <p:clrMapOvr>
    <a:masterClrMapping/>
  </p:clrMapOvr>
</p:sld>
</file>

<file path=ppt/theme/theme1.xml><?xml version="1.0" encoding="utf-8"?>
<a:theme xmlns:a="http://schemas.openxmlformats.org/drawingml/2006/main" name="PosterPresentations.com-36x60-Template-V3">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ssic 3 Columns">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lassic - Wide Center">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PosterPresentations.com-36x60-Template-V3</Template>
  <TotalTime>1000</TotalTime>
  <Words>677</Words>
  <Application>Microsoft Office PowerPoint</Application>
  <PresentationFormat>Custom</PresentationFormat>
  <Paragraphs>42</Paragraphs>
  <Slides>1</Slides>
  <Notes>1</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1</vt:i4>
      </vt:variant>
    </vt:vector>
  </HeadingPairs>
  <TitlesOfParts>
    <vt:vector size="10" baseType="lpstr">
      <vt:lpstr>Arial</vt:lpstr>
      <vt:lpstr>Calibri</vt:lpstr>
      <vt:lpstr>Calibri Light</vt:lpstr>
      <vt:lpstr>Tahoma</vt:lpstr>
      <vt:lpstr>Trebuchet MS</vt:lpstr>
      <vt:lpstr>PosterPresentations.com-36x60-Template-V3</vt:lpstr>
      <vt:lpstr>1_Classic 3 Columns</vt:lpstr>
      <vt:lpstr>Classic - Wide Center</vt:lpstr>
      <vt:lpstr>Office Theme</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cp:lastModifiedBy>Megan Gilbert</cp:lastModifiedBy>
  <cp:revision>39</cp:revision>
  <dcterms:created xsi:type="dcterms:W3CDTF">2012-02-06T18:46:22Z</dcterms:created>
  <dcterms:modified xsi:type="dcterms:W3CDTF">2017-02-18T01:51:19Z</dcterms:modified>
</cp:coreProperties>
</file>